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322" r:id="rId5"/>
    <p:sldId id="324" r:id="rId6"/>
    <p:sldId id="331" r:id="rId7"/>
    <p:sldId id="326" r:id="rId8"/>
    <p:sldId id="325" r:id="rId9"/>
    <p:sldId id="327" r:id="rId10"/>
    <p:sldId id="332" r:id="rId11"/>
    <p:sldId id="328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81" autoAdjust="0"/>
  </p:normalViewPr>
  <p:slideViewPr>
    <p:cSldViewPr showGuides="1">
      <p:cViewPr varScale="1">
        <p:scale>
          <a:sx n="83" d="100"/>
          <a:sy n="83" d="100"/>
        </p:scale>
        <p:origin x="686" y="77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3/27/2022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3/27/2022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STEM Careers Webinar Presentation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ADAM LAAKMANN</a:t>
            </a:r>
          </a:p>
          <a:p>
            <a:r>
              <a:rPr lang="en-US" dirty="0"/>
              <a:t>Chief Engineer, Aerojet </a:t>
            </a:r>
            <a:r>
              <a:rPr lang="en-US" dirty="0" err="1"/>
              <a:t>rocketdyne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DB0C-CC99-4B1E-A91F-1F1A75AB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STEM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1C546-9580-42F6-AC2A-6738BF067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3" y="2133599"/>
            <a:ext cx="9134391" cy="411480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C08DE-4C89-46BF-BAAB-6592DDC6F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3399279"/>
            <a:ext cx="8515350" cy="2447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F8D3D-422F-4592-AB77-AD14AFA21708}"/>
              </a:ext>
            </a:extLst>
          </p:cNvPr>
          <p:cNvSpPr txBox="1"/>
          <p:nvPr/>
        </p:nvSpPr>
        <p:spPr>
          <a:xfrm>
            <a:off x="323475" y="2219887"/>
            <a:ext cx="2286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Me during my formative elementary school 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DCC6B-4558-4506-ADC9-0C4621C8FBE7}"/>
              </a:ext>
            </a:extLst>
          </p:cNvPr>
          <p:cNvSpPr txBox="1"/>
          <p:nvPr/>
        </p:nvSpPr>
        <p:spPr>
          <a:xfrm>
            <a:off x="8913812" y="2324393"/>
            <a:ext cx="30404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urlz MT" panose="04040404050702020202" pitchFamily="82" charset="0"/>
              </a:rPr>
              <a:t>Space shuttles!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200E9F7F-448D-4F0C-9918-AE0FFBA601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6920" y="3541708"/>
            <a:ext cx="999384" cy="756400"/>
          </a:xfrm>
          <a:prstGeom prst="curvedConnector3">
            <a:avLst>
              <a:gd name="adj1" fmla="val 100514"/>
            </a:avLst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38F14AA-C4C4-453D-8CCA-BEF219A4467A}"/>
              </a:ext>
            </a:extLst>
          </p:cNvPr>
          <p:cNvCxnSpPr>
            <a:cxnSpLocks/>
          </p:cNvCxnSpPr>
          <p:nvPr/>
        </p:nvCxnSpPr>
        <p:spPr>
          <a:xfrm rot="5400000">
            <a:off x="9168297" y="3073885"/>
            <a:ext cx="1521242" cy="1322587"/>
          </a:xfrm>
          <a:prstGeom prst="curvedConnector3">
            <a:avLst>
              <a:gd name="adj1" fmla="val 99465"/>
            </a:avLst>
          </a:prstGeom>
          <a:ln w="730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4A93639-113C-4840-8FE8-4BEC2F81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493" y="1690260"/>
            <a:ext cx="1495425" cy="20859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9E393B-8FF7-4DE9-97C5-2233CFD1F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821" y="3148011"/>
            <a:ext cx="2239694" cy="160962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622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DB0C-CC99-4B1E-A91F-1F1A75AB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STEM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1C546-9580-42F6-AC2A-6738BF067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Grew up watching shuttle launches from the end up a street in my neighborhood in Orlando</a:t>
            </a:r>
          </a:p>
          <a:p>
            <a:r>
              <a:rPr lang="en-US" dirty="0"/>
              <a:t>Been sold on rockets ever since</a:t>
            </a:r>
          </a:p>
          <a:p>
            <a:r>
              <a:rPr lang="en-US" dirty="0"/>
              <a:t>Went to a science/pre-engineering magnet high school in South Florida</a:t>
            </a:r>
          </a:p>
          <a:p>
            <a:r>
              <a:rPr lang="en-US" dirty="0"/>
              <a:t>Went to UF and earned BSME in 1999</a:t>
            </a:r>
          </a:p>
          <a:p>
            <a:r>
              <a:rPr lang="en-US" dirty="0"/>
              <a:t>Lucked into a career in rocket propulsion</a:t>
            </a:r>
            <a:br>
              <a:rPr lang="en-US" dirty="0"/>
            </a:br>
            <a:r>
              <a:rPr lang="en-US" dirty="0"/>
              <a:t>and have been doing it ever since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BADA-C4BE-4E24-96F3-D60789A9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have I worked and what have I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0274-A477-4304-BCCF-D978CA9A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524999" cy="4114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Pratt &amp; Whitney Liquid Space Propulsion, WPB, FL (1999-2005)</a:t>
            </a:r>
          </a:p>
          <a:p>
            <a:pPr lvl="1"/>
            <a:r>
              <a:rPr lang="en-US" dirty="0"/>
              <a:t>Systems performance analysis and design optimization for RL60 upper stage engine</a:t>
            </a:r>
          </a:p>
          <a:p>
            <a:pPr lvl="1"/>
            <a:r>
              <a:rPr lang="en-US" dirty="0"/>
              <a:t>RD-180 co-production effort</a:t>
            </a:r>
          </a:p>
          <a:p>
            <a:r>
              <a:rPr lang="en-US" dirty="0"/>
              <a:t>ATK Tactical Propulsion &amp; Controls, Elkton, MD (2005-2010)</a:t>
            </a:r>
          </a:p>
          <a:p>
            <a:pPr lvl="1"/>
            <a:r>
              <a:rPr lang="en-US" dirty="0"/>
              <a:t>Varied solid propulsion programs, from igniters to oil tools to tech demonstrators to manned space systems to missile defense</a:t>
            </a:r>
          </a:p>
          <a:p>
            <a:r>
              <a:rPr lang="en-US" dirty="0"/>
              <a:t>Aerojet Rocketdyne, Sacramento, CA &amp; Huntsville, AL (2010-present)</a:t>
            </a:r>
          </a:p>
          <a:p>
            <a:pPr lvl="1"/>
            <a:r>
              <a:rPr lang="en-US" dirty="0"/>
              <a:t>Mostly missile defense, but occasional forays into other things</a:t>
            </a:r>
          </a:p>
        </p:txBody>
      </p:sp>
    </p:spTree>
    <p:extLst>
      <p:ext uri="{BB962C8B-B14F-4D97-AF65-F5344CB8AC3E}">
        <p14:creationId xmlns:p14="http://schemas.microsoft.com/office/powerpoint/2010/main" val="40376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5F3BF-FB22-4BA5-9C3C-F0CE9CFB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chief engineer at AR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0D2A9-686B-4EC3-B7A8-143FAFAD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Represents Engineering within program management teams</a:t>
            </a:r>
          </a:p>
          <a:p>
            <a:r>
              <a:rPr lang="en-US" dirty="0"/>
              <a:t>Leads Engineering teams on development of propulsion systems</a:t>
            </a:r>
          </a:p>
          <a:p>
            <a:r>
              <a:rPr lang="en-US" dirty="0"/>
              <a:t>Technical interface with customers</a:t>
            </a:r>
          </a:p>
          <a:p>
            <a:r>
              <a:rPr lang="en-US" dirty="0"/>
              <a:t>Technical lead on proposal efforts</a:t>
            </a:r>
          </a:p>
          <a:p>
            <a:r>
              <a:rPr lang="en-US" dirty="0"/>
              <a:t>Spend entirely too much time in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EFA9-06E5-4038-A909-04FE4E7E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skills that have helped me be successful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9B585-8E4A-45C6-8DE9-47DEF05E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Math, math, math!</a:t>
            </a:r>
          </a:p>
          <a:p>
            <a:pPr lvl="1"/>
            <a:r>
              <a:rPr lang="en-US" dirty="0"/>
              <a:t>Simple geometry is surprisingly important in solid rocketry</a:t>
            </a:r>
          </a:p>
          <a:p>
            <a:pPr lvl="1"/>
            <a:r>
              <a:rPr lang="en-US" dirty="0"/>
              <a:t>A little bit of trig, a little bit of calculus</a:t>
            </a:r>
          </a:p>
          <a:p>
            <a:r>
              <a:rPr lang="en-US" dirty="0"/>
              <a:t>Solid foundation in the technical basics – physics, chemistry, thermodynamics, materials, mechanical design</a:t>
            </a:r>
          </a:p>
          <a:p>
            <a:pPr lvl="1"/>
            <a:r>
              <a:rPr lang="en-US" dirty="0"/>
              <a:t>Don’t need to be an expert on any of this coming out of school; just need a good understanding of the fundamentals</a:t>
            </a:r>
          </a:p>
          <a:p>
            <a:r>
              <a:rPr lang="en-US" dirty="0"/>
              <a:t>Ability to make peace with 95% of everything you learned in school being irrelevant to your job</a:t>
            </a:r>
          </a:p>
          <a:p>
            <a:pPr lvl="1"/>
            <a:r>
              <a:rPr lang="en-US" dirty="0"/>
              <a:t>Your company will take the 5% that’s relevant and build on that to teach what you need to know for your job</a:t>
            </a:r>
          </a:p>
          <a:p>
            <a:r>
              <a:rPr lang="en-US" dirty="0"/>
              <a:t>Knowing what you don’t know and never being afraid to ask for help from people who know more than you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57F7-B18B-46B4-86FA-41FDCCD1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for students interested in a career in rockets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80F1-245C-4191-8AD5-8F0F37284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Participate in rocketry clubs in school</a:t>
            </a:r>
          </a:p>
          <a:p>
            <a:pPr lvl="1"/>
            <a:r>
              <a:rPr lang="en-US" dirty="0"/>
              <a:t>If your school doesn’t have one, start one</a:t>
            </a:r>
          </a:p>
          <a:p>
            <a:r>
              <a:rPr lang="en-US" dirty="0"/>
              <a:t>Connect with professionals in the industry and seek out mentorships – formal or informal</a:t>
            </a:r>
          </a:p>
          <a:p>
            <a:r>
              <a:rPr lang="en-US" dirty="0"/>
              <a:t>In college, seek out internships</a:t>
            </a:r>
          </a:p>
          <a:p>
            <a:pPr lvl="1"/>
            <a:r>
              <a:rPr lang="en-US" dirty="0"/>
              <a:t>The job market is extremely competitive right now and the more work experience one can get while in school, the better </a:t>
            </a:r>
            <a:r>
              <a:rPr lang="en-US"/>
              <a:t>chance you’ll </a:t>
            </a:r>
            <a:r>
              <a:rPr lang="en-US" dirty="0"/>
              <a:t>have of landing a job in industry when they get out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DB4C-346D-45D7-A306-D02566E7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492" y="381000"/>
            <a:ext cx="6871345" cy="11688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AE478-6EE6-4716-97BF-B3FE8DD9A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726096"/>
            <a:ext cx="1895331" cy="2066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26359-9898-47F4-9375-49DE5921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128" y="1730030"/>
            <a:ext cx="2990850" cy="3400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A35F9-314D-4DD5-9D90-04BFFD807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668" y="1716157"/>
            <a:ext cx="1474169" cy="3275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ED939C-2389-4C28-9DE3-CF0371D22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51" y="3958787"/>
            <a:ext cx="3138890" cy="2613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3EEBD2-53D2-477E-A700-C3AF17616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241" y="4648200"/>
            <a:ext cx="2666224" cy="1868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C5C13A-D59A-499F-BD0A-7816EE2CB3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0527" y="5214605"/>
            <a:ext cx="3886200" cy="13703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992010-8980-4B53-800C-4F532061CE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8478" y="1726096"/>
            <a:ext cx="2066926" cy="20669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A4791B-FC91-42B2-8CF3-150610BAF7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813" y="5158405"/>
            <a:ext cx="1447800" cy="14133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498A2F-BBE1-4F00-BC53-6E67E65B68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7787" y="152400"/>
            <a:ext cx="2705672" cy="44137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9DE665-40DA-47F5-9129-6E132B2EB9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370457" y="3899868"/>
            <a:ext cx="1100326" cy="1238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D7224A-597D-4557-8B5E-9609605833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323" y="152400"/>
            <a:ext cx="1806689" cy="14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273</TotalTime>
  <Words>431</Words>
  <Application>Microsoft Office PowerPoint</Application>
  <PresentationFormat>Custom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Curlz MT</vt:lpstr>
      <vt:lpstr>Blue atom design template</vt:lpstr>
      <vt:lpstr>STEM Careers Webinar Presentation</vt:lpstr>
      <vt:lpstr>My STEM Story</vt:lpstr>
      <vt:lpstr>My STEM Story</vt:lpstr>
      <vt:lpstr>Where have I worked and what have I done?</vt:lpstr>
      <vt:lpstr>What does a chief engineer at AR do?</vt:lpstr>
      <vt:lpstr>STEM skills that have helped me be successful</vt:lpstr>
      <vt:lpstr>Advice for students interested in a career in rockets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heck is a Ballistician???</dc:title>
  <dc:creator>Laakmann, Aiden Leonid</dc:creator>
  <cp:lastModifiedBy>alaakmann@gmail.com</cp:lastModifiedBy>
  <cp:revision>11</cp:revision>
  <dcterms:created xsi:type="dcterms:W3CDTF">2021-03-27T12:50:21Z</dcterms:created>
  <dcterms:modified xsi:type="dcterms:W3CDTF">2022-03-27T17:24:26Z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