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4" r:id="rId3"/>
  </p:sldMasterIdLst>
  <p:notesMasterIdLst>
    <p:notesMasterId r:id="rId19"/>
  </p:notesMasterIdLst>
  <p:handoutMasterIdLst>
    <p:handoutMasterId r:id="rId20"/>
  </p:handoutMasterIdLst>
  <p:sldIdLst>
    <p:sldId id="257" r:id="rId4"/>
    <p:sldId id="2072577493" r:id="rId5"/>
    <p:sldId id="1875" r:id="rId6"/>
    <p:sldId id="2072577494" r:id="rId7"/>
    <p:sldId id="268" r:id="rId8"/>
    <p:sldId id="269" r:id="rId9"/>
    <p:sldId id="270" r:id="rId10"/>
    <p:sldId id="271" r:id="rId11"/>
    <p:sldId id="272" r:id="rId12"/>
    <p:sldId id="2072577497" r:id="rId13"/>
    <p:sldId id="816" r:id="rId14"/>
    <p:sldId id="283" r:id="rId15"/>
    <p:sldId id="284" r:id="rId16"/>
    <p:sldId id="2072577498" r:id="rId17"/>
    <p:sldId id="20725774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3366FF"/>
    <a:srgbClr val="3333FF"/>
    <a:srgbClr val="0066FF"/>
    <a:srgbClr val="FFFF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0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ADE0DF-FB66-4564-B091-913B5F88D3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2B95C-1833-48BD-A0DF-94C1EC622E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C0F18-D323-42D8-ACF6-0E14D748E9FF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07160-076C-4FB2-9145-6BEF66EAD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60FD1-6B06-45B1-9E2F-020C6532E5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2AA94-BCFA-4654-8188-FB151BAC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2829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71BB6-4D4B-4ECE-A7A1-DEF403DC7F13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210BE-BAD8-46C0-BF32-4885E6196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2020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5F514-E216-4B0B-9B33-6FEA2EC08A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14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F514-E216-4B0B-9B33-6FEA2EC08A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53989" y="4158597"/>
            <a:ext cx="10684021" cy="61233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Presenter’s 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0"/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753989" y="3694076"/>
            <a:ext cx="10684021" cy="3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Location/Date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50A9A7-FBBF-46D3-B11B-90F395136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89" y="2036250"/>
            <a:ext cx="10684021" cy="1325563"/>
          </a:xfrm>
          <a:prstGeom prst="rect">
            <a:avLst/>
          </a:prstGeom>
        </p:spPr>
        <p:txBody>
          <a:bodyPr/>
          <a:lstStyle>
            <a:lvl1pPr algn="ctr">
              <a:defRPr sz="6000" b="1" cap="all" baseline="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084382"/>
            <a:ext cx="10684021" cy="4030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6074E14-9A3C-448D-9B12-DC5ED15850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9" y="5765884"/>
            <a:ext cx="2270954" cy="5486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F0E832A-E277-468B-8D80-51DAFC51D3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9010" y="5625867"/>
            <a:ext cx="34290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4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7AE1F7-DCAB-4ACC-B1B9-C5BC3E0BE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691" y="479536"/>
            <a:ext cx="10515600" cy="679679"/>
          </a:xfrm>
          <a:prstGeom prst="rect">
            <a:avLst/>
          </a:prstGeom>
        </p:spPr>
        <p:txBody>
          <a:bodyPr/>
          <a:lstStyle>
            <a:lvl1pPr marL="0" indent="0">
              <a:defRPr sz="4000" b="1" cap="all" baseline="0">
                <a:solidFill>
                  <a:schemeClr val="accent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017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1CD348-2484-4D13-9D47-0503FAFA9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39"/>
          <a:stretch/>
        </p:blipFill>
        <p:spPr>
          <a:xfrm>
            <a:off x="5586549" y="3069765"/>
            <a:ext cx="1018903" cy="71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67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idx="10"/>
          </p:nvPr>
        </p:nvSpPr>
        <p:spPr bwMode="auto">
          <a:xfrm>
            <a:off x="406400" y="1066805"/>
            <a:ext cx="11379200" cy="10327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6375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idx="10"/>
          </p:nvPr>
        </p:nvSpPr>
        <p:spPr bwMode="auto">
          <a:xfrm>
            <a:off x="1454726" y="1276351"/>
            <a:ext cx="10330873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457200" indent="-457200">
              <a:spcBef>
                <a:spcPts val="0"/>
              </a:spcBef>
              <a:spcAft>
                <a:spcPts val="2400"/>
              </a:spcAft>
              <a:buClr>
                <a:schemeClr val="bg1">
                  <a:lumMod val="40000"/>
                  <a:lumOff val="60000"/>
                </a:schemeClr>
              </a:buClr>
              <a:buSzPct val="85000"/>
              <a:buFont typeface="Wingdings 3" panose="05040102010807070707" pitchFamily="18" charset="2"/>
              <a:buChar char=""/>
              <a:defRPr lang="en-US" sz="3200" b="0" dirty="0" smtClean="0">
                <a:solidFill>
                  <a:srgbClr val="636664"/>
                </a:solidFill>
                <a:latin typeface="Calibri Light" panose="020F0302020204030204" pitchFamily="34" charset="0"/>
              </a:defRPr>
            </a:lvl1pPr>
            <a:lvl2pPr>
              <a:spcBef>
                <a:spcPts val="600"/>
              </a:spcBef>
              <a:defRPr sz="2400"/>
            </a:lvl2pPr>
          </a:lstStyle>
          <a:p>
            <a:pPr lvl="0">
              <a:spcBef>
                <a:spcPts val="1200"/>
              </a:spcBef>
            </a:pPr>
            <a:r>
              <a:rPr lang="en-US" dirty="0"/>
              <a:t>Click to edit Master text styles</a:t>
            </a:r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12752" y="230188"/>
            <a:ext cx="11372849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16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801418"/>
            <a:ext cx="11176000" cy="762900"/>
          </a:xfrm>
        </p:spPr>
        <p:txBody>
          <a:bodyPr anchor="b"/>
          <a:lstStyle>
            <a:lvl1pPr algn="ctr" defTabSz="877888">
              <a:lnSpc>
                <a:spcPct val="100000"/>
              </a:lnSpc>
              <a:defRPr sz="4000" b="0" cap="none" baseline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727201" y="3679958"/>
            <a:ext cx="8737600" cy="246221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508002" y="2637930"/>
            <a:ext cx="11175999" cy="3693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2400" b="0" cap="none" spc="100" baseline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765" y="5282631"/>
            <a:ext cx="4190470" cy="10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727201" y="3971213"/>
            <a:ext cx="8737600" cy="246221"/>
          </a:xfrm>
        </p:spPr>
        <p:txBody>
          <a:bodyPr/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137458" y="6646080"/>
            <a:ext cx="43688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marL="0" marR="0" lvl="0" indent="0" algn="l" defTabSz="88741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56387-9EC9-2A48-B681-9EB8401986DC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Arial" panose="020B0604020202020204" pitchFamily="34" charset="0"/>
              </a:rPr>
              <a:pPr marL="0" marR="0" lvl="0" indent="0" algn="l" defTabSz="88741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Arial" panose="020B0604020202020204" pitchFamily="34" charset="0"/>
              </a:rPr>
              <a:t>   |   ©2019 Lockheed Martin Corporation</a:t>
            </a:r>
          </a:p>
        </p:txBody>
      </p:sp>
    </p:spTree>
    <p:extLst>
      <p:ext uri="{BB962C8B-B14F-4D97-AF65-F5344CB8AC3E}">
        <p14:creationId xmlns:p14="http://schemas.microsoft.com/office/powerpoint/2010/main" val="2521671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idx="10"/>
          </p:nvPr>
        </p:nvSpPr>
        <p:spPr bwMode="auto">
          <a:xfrm>
            <a:off x="406400" y="914401"/>
            <a:ext cx="113792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1200"/>
              </a:spcBef>
              <a:defRPr sz="1800" b="1"/>
            </a:lvl1pPr>
            <a:lvl2pPr>
              <a:defRPr sz="1800" b="0">
                <a:latin typeface="Calibri Light" panose="020F0302020204030204" pitchFamily="34" charset="0"/>
              </a:defRPr>
            </a:lvl2pPr>
            <a:lvl3pPr>
              <a:defRPr sz="1800" b="0"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26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2752" y="230188"/>
            <a:ext cx="11372849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8297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idx="10"/>
          </p:nvPr>
        </p:nvSpPr>
        <p:spPr bwMode="auto">
          <a:xfrm>
            <a:off x="1454726" y="1276351"/>
            <a:ext cx="10330873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457200" indent="-457200">
              <a:spcBef>
                <a:spcPts val="0"/>
              </a:spcBef>
              <a:spcAft>
                <a:spcPts val="2400"/>
              </a:spcAft>
              <a:buClr>
                <a:schemeClr val="bg1">
                  <a:lumMod val="40000"/>
                  <a:lumOff val="60000"/>
                </a:schemeClr>
              </a:buClr>
              <a:buSzPct val="85000"/>
              <a:buFont typeface="Wingdings 3" panose="05040102010807070707" pitchFamily="18" charset="2"/>
              <a:buChar char=""/>
              <a:defRPr lang="en-US" sz="3200" b="0" dirty="0" smtClean="0">
                <a:solidFill>
                  <a:srgbClr val="636664"/>
                </a:solidFill>
                <a:latin typeface="Calibri Light" panose="020F0302020204030204" pitchFamily="34" charset="0"/>
              </a:defRPr>
            </a:lvl1pPr>
            <a:lvl2pPr>
              <a:spcBef>
                <a:spcPts val="600"/>
              </a:spcBef>
              <a:defRPr sz="2400"/>
            </a:lvl2pPr>
          </a:lstStyle>
          <a:p>
            <a:pPr lvl="0">
              <a:spcBef>
                <a:spcPts val="1200"/>
              </a:spcBef>
            </a:pPr>
            <a:r>
              <a:rPr lang="en-US" dirty="0"/>
              <a:t>Click to edit Master text styles</a:t>
            </a:r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12752" y="230188"/>
            <a:ext cx="11372849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13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1531728"/>
            <a:ext cx="11176000" cy="1367118"/>
          </a:xfrm>
        </p:spPr>
        <p:txBody>
          <a:bodyPr wrap="square" anchor="b" anchorCtr="0">
            <a:noAutofit/>
          </a:bodyPr>
          <a:lstStyle>
            <a:lvl1pPr algn="ctr">
              <a:defRPr sz="4800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508002" y="2998113"/>
            <a:ext cx="11175999" cy="3693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2400" b="0" cap="none" spc="100" baseline="0">
                <a:solidFill>
                  <a:srgbClr val="002F6C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244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1531728"/>
            <a:ext cx="11176000" cy="1367118"/>
          </a:xfrm>
        </p:spPr>
        <p:txBody>
          <a:bodyPr wrap="square" anchor="b" anchorCtr="0">
            <a:noAutofit/>
          </a:bodyPr>
          <a:lstStyle>
            <a:lvl1pPr algn="ctr">
              <a:defRPr sz="4800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517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068170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000" kern="1200" cap="none" baseline="0">
                <a:solidFill>
                  <a:schemeClr val="accent2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5A8505-2A6A-4383-96B3-02890DC66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691" y="479536"/>
            <a:ext cx="10515600" cy="679679"/>
          </a:xfrm>
          <a:prstGeom prst="rect">
            <a:avLst/>
          </a:prstGeom>
        </p:spPr>
        <p:txBody>
          <a:bodyPr/>
          <a:lstStyle>
            <a:lvl1pPr marL="0" indent="0">
              <a:defRPr sz="4000" b="1" cap="all" baseline="0">
                <a:solidFill>
                  <a:schemeClr val="accent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2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rgbClr val="63666A"/>
                </a:solidFill>
              </a:defRPr>
            </a:lvl2pPr>
            <a:lvl3pPr>
              <a:defRPr sz="1400">
                <a:solidFill>
                  <a:srgbClr val="63666A"/>
                </a:solidFill>
              </a:defRPr>
            </a:lvl3pPr>
            <a:lvl4pPr>
              <a:defRPr sz="1400">
                <a:solidFill>
                  <a:srgbClr val="63666A"/>
                </a:solidFill>
              </a:defRPr>
            </a:lvl4pPr>
            <a:lvl5pPr>
              <a:defRPr sz="1400">
                <a:solidFill>
                  <a:srgbClr val="63666A"/>
                </a:solidFill>
              </a:defRPr>
            </a:lvl5pPr>
            <a:lvl6pPr>
              <a:defRPr sz="1400">
                <a:solidFill>
                  <a:srgbClr val="63666A"/>
                </a:solidFill>
              </a:defRPr>
            </a:lvl6pPr>
            <a:lvl7pPr>
              <a:defRPr sz="1400"/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02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662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938" y="2340236"/>
            <a:ext cx="6074124" cy="14782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137458" y="6646080"/>
            <a:ext cx="43688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marL="0" marR="0" lvl="0" indent="0" algn="l" defTabSz="88741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56387-9EC9-2A48-B681-9EB8401986DC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Arial" panose="020B0604020202020204" pitchFamily="34" charset="0"/>
              </a:rPr>
              <a:pPr marL="0" marR="0" lvl="0" indent="0" algn="l" defTabSz="88741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Arial" panose="020B0604020202020204" pitchFamily="34" charset="0"/>
              </a:rPr>
              <a:t>   |   ©2019 Lockheed Martin Corporation</a:t>
            </a:r>
          </a:p>
        </p:txBody>
      </p:sp>
    </p:spTree>
    <p:extLst>
      <p:ext uri="{BB962C8B-B14F-4D97-AF65-F5344CB8AC3E}">
        <p14:creationId xmlns:p14="http://schemas.microsoft.com/office/powerpoint/2010/main" val="320064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422400" y="1676400"/>
            <a:ext cx="1219200" cy="9144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048000" y="1676400"/>
            <a:ext cx="1219200" cy="91440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73600" y="1676400"/>
            <a:ext cx="1219200" cy="914400"/>
          </a:xfrm>
          <a:prstGeom prst="rect">
            <a:avLst/>
          </a:prstGeom>
          <a:solidFill>
            <a:srgbClr val="101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22400" y="2895600"/>
            <a:ext cx="1219200" cy="914400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048000" y="2895600"/>
            <a:ext cx="1219200" cy="914400"/>
          </a:xfrm>
          <a:prstGeom prst="rect">
            <a:avLst/>
          </a:prstGeom>
          <a:solidFill>
            <a:srgbClr val="046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673600" y="2895600"/>
            <a:ext cx="1219200" cy="9144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299200" y="2895600"/>
            <a:ext cx="1219200" cy="914400"/>
          </a:xfrm>
          <a:prstGeom prst="rect">
            <a:avLst/>
          </a:prstGeom>
          <a:solidFill>
            <a:srgbClr val="009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924800" y="2895600"/>
            <a:ext cx="1219200" cy="914400"/>
          </a:xfrm>
          <a:prstGeom prst="rect">
            <a:avLst/>
          </a:prstGeom>
          <a:solidFill>
            <a:srgbClr val="007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550400" y="2895600"/>
            <a:ext cx="1219200" cy="91440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22400" y="4114800"/>
            <a:ext cx="1219200" cy="914400"/>
          </a:xfrm>
          <a:prstGeom prst="rect">
            <a:avLst/>
          </a:prstGeom>
          <a:solidFill>
            <a:srgbClr val="833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48000" y="4114800"/>
            <a:ext cx="1219200" cy="914400"/>
          </a:xfrm>
          <a:prstGeom prst="rect">
            <a:avLst/>
          </a:prstGeom>
          <a:solidFill>
            <a:srgbClr val="972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673600" y="4114800"/>
            <a:ext cx="1219200" cy="914400"/>
          </a:xfrm>
          <a:prstGeom prst="rect">
            <a:avLst/>
          </a:prstGeom>
          <a:solidFill>
            <a:srgbClr val="593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299200" y="4114800"/>
            <a:ext cx="1219200" cy="9144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924800" y="4114800"/>
            <a:ext cx="1219200" cy="914400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550400" y="4114800"/>
            <a:ext cx="1219200" cy="914400"/>
          </a:xfrm>
          <a:prstGeom prst="rect">
            <a:avLst/>
          </a:prstGeom>
          <a:solidFill>
            <a:srgbClr val="E03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44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801418"/>
            <a:ext cx="11176000" cy="762900"/>
          </a:xfrm>
        </p:spPr>
        <p:txBody>
          <a:bodyPr anchor="b"/>
          <a:lstStyle>
            <a:lvl1pPr algn="ctr" defTabSz="877888">
              <a:lnSpc>
                <a:spcPct val="100000"/>
              </a:lnSpc>
              <a:defRPr sz="4000" b="0" cap="none" baseline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727201" y="3679958"/>
            <a:ext cx="8737600" cy="246221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508002" y="2637930"/>
            <a:ext cx="11175999" cy="3693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2400" b="0" cap="none" spc="100" baseline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765" y="5282631"/>
            <a:ext cx="4190470" cy="10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1727201" y="3971213"/>
            <a:ext cx="8737600" cy="246221"/>
          </a:xfrm>
        </p:spPr>
        <p:txBody>
          <a:bodyPr/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137458" y="6646080"/>
            <a:ext cx="43688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marL="0" marR="0" lvl="0" indent="0" algn="l" defTabSz="88741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56387-9EC9-2A48-B681-9EB8401986DC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Arial" panose="020B0604020202020204" pitchFamily="34" charset="0"/>
              </a:rPr>
              <a:pPr marL="0" marR="0" lvl="0" indent="0" algn="l" defTabSz="88741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Arial" panose="020B0604020202020204" pitchFamily="34" charset="0"/>
              </a:rPr>
              <a:t>   |   ©2019 Lockheed Martin Corporation</a:t>
            </a:r>
          </a:p>
        </p:txBody>
      </p:sp>
    </p:spTree>
    <p:extLst>
      <p:ext uri="{BB962C8B-B14F-4D97-AF65-F5344CB8AC3E}">
        <p14:creationId xmlns:p14="http://schemas.microsoft.com/office/powerpoint/2010/main" val="4238661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idx="10"/>
          </p:nvPr>
        </p:nvSpPr>
        <p:spPr bwMode="auto">
          <a:xfrm>
            <a:off x="406400" y="914401"/>
            <a:ext cx="113792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1200"/>
              </a:spcBef>
              <a:defRPr sz="1800" b="1"/>
            </a:lvl1pPr>
            <a:lvl2pPr>
              <a:defRPr sz="1800" b="0">
                <a:latin typeface="Calibri Light" panose="020F0302020204030204" pitchFamily="34" charset="0"/>
              </a:defRPr>
            </a:lvl2pPr>
            <a:lvl3pPr>
              <a:defRPr sz="1800" b="0"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6771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2752" y="230188"/>
            <a:ext cx="11372849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2282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idx="10"/>
          </p:nvPr>
        </p:nvSpPr>
        <p:spPr bwMode="auto">
          <a:xfrm>
            <a:off x="1454726" y="1276351"/>
            <a:ext cx="10330873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457200" indent="-457200">
              <a:spcBef>
                <a:spcPts val="0"/>
              </a:spcBef>
              <a:spcAft>
                <a:spcPts val="2400"/>
              </a:spcAft>
              <a:buClr>
                <a:schemeClr val="bg1">
                  <a:lumMod val="40000"/>
                  <a:lumOff val="60000"/>
                </a:schemeClr>
              </a:buClr>
              <a:buSzPct val="85000"/>
              <a:buFont typeface="Wingdings 3" panose="05040102010807070707" pitchFamily="18" charset="2"/>
              <a:buChar char=""/>
              <a:defRPr lang="en-US" sz="3200" b="0" dirty="0" smtClean="0">
                <a:solidFill>
                  <a:srgbClr val="636664"/>
                </a:solidFill>
                <a:latin typeface="Calibri Light" panose="020F0302020204030204" pitchFamily="34" charset="0"/>
              </a:defRPr>
            </a:lvl1pPr>
            <a:lvl2pPr>
              <a:spcBef>
                <a:spcPts val="600"/>
              </a:spcBef>
              <a:defRPr sz="2400"/>
            </a:lvl2pPr>
          </a:lstStyle>
          <a:p>
            <a:pPr lvl="0">
              <a:spcBef>
                <a:spcPts val="1200"/>
              </a:spcBef>
            </a:pPr>
            <a:r>
              <a:rPr lang="en-US" dirty="0"/>
              <a:t>Click to edit Master text styles</a:t>
            </a:r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12752" y="230188"/>
            <a:ext cx="11372849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126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1531728"/>
            <a:ext cx="11176000" cy="1367118"/>
          </a:xfrm>
        </p:spPr>
        <p:txBody>
          <a:bodyPr wrap="square" anchor="b" anchorCtr="0">
            <a:noAutofit/>
          </a:bodyPr>
          <a:lstStyle>
            <a:lvl1pPr algn="ctr">
              <a:defRPr sz="4800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508002" y="2998113"/>
            <a:ext cx="11175999" cy="3693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2400" b="0" cap="none" spc="100" baseline="0">
                <a:solidFill>
                  <a:srgbClr val="002F6C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914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1531728"/>
            <a:ext cx="11176000" cy="1367118"/>
          </a:xfrm>
        </p:spPr>
        <p:txBody>
          <a:bodyPr wrap="square" anchor="b" anchorCtr="0">
            <a:noAutofit/>
          </a:bodyPr>
          <a:lstStyle>
            <a:lvl1pPr algn="ctr">
              <a:defRPr sz="4800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2907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2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000" kern="1200" cap="none" baseline="0">
                <a:solidFill>
                  <a:schemeClr val="accent2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4C5DBD-EEE4-41FE-A641-139F4D06B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691" y="479536"/>
            <a:ext cx="10515600" cy="679679"/>
          </a:xfrm>
          <a:prstGeom prst="rect">
            <a:avLst/>
          </a:prstGeom>
        </p:spPr>
        <p:txBody>
          <a:bodyPr/>
          <a:lstStyle>
            <a:lvl1pPr marL="0" indent="0">
              <a:defRPr sz="4000" b="1" cap="all" baseline="0">
                <a:solidFill>
                  <a:schemeClr val="accent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rgbClr val="63666A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/>
              <a:t>Click to enter text.</a:t>
            </a:r>
          </a:p>
        </p:txBody>
      </p:sp>
    </p:spTree>
    <p:extLst>
      <p:ext uri="{BB962C8B-B14F-4D97-AF65-F5344CB8AC3E}">
        <p14:creationId xmlns:p14="http://schemas.microsoft.com/office/powerpoint/2010/main" val="3729711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938" y="2340236"/>
            <a:ext cx="6074124" cy="14782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137458" y="6646080"/>
            <a:ext cx="43688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marL="0" marR="0" lvl="0" indent="0" algn="l" defTabSz="88741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56387-9EC9-2A48-B681-9EB8401986DC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Arial" panose="020B0604020202020204" pitchFamily="34" charset="0"/>
              </a:rPr>
              <a:pPr marL="0" marR="0" lvl="0" indent="0" algn="l" defTabSz="88741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Arial" panose="020B0604020202020204" pitchFamily="34" charset="0"/>
              </a:rPr>
              <a:t>   |   ©2019 Lockheed Martin Corporation</a:t>
            </a:r>
          </a:p>
        </p:txBody>
      </p:sp>
    </p:spTree>
    <p:extLst>
      <p:ext uri="{BB962C8B-B14F-4D97-AF65-F5344CB8AC3E}">
        <p14:creationId xmlns:p14="http://schemas.microsoft.com/office/powerpoint/2010/main" val="2210625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422400" y="1676400"/>
            <a:ext cx="1219200" cy="9144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048000" y="1676400"/>
            <a:ext cx="1219200" cy="91440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73600" y="1676400"/>
            <a:ext cx="1219200" cy="914400"/>
          </a:xfrm>
          <a:prstGeom prst="rect">
            <a:avLst/>
          </a:prstGeom>
          <a:solidFill>
            <a:srgbClr val="101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22400" y="2895600"/>
            <a:ext cx="1219200" cy="914400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048000" y="2895600"/>
            <a:ext cx="1219200" cy="914400"/>
          </a:xfrm>
          <a:prstGeom prst="rect">
            <a:avLst/>
          </a:prstGeom>
          <a:solidFill>
            <a:srgbClr val="046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673600" y="2895600"/>
            <a:ext cx="1219200" cy="914400"/>
          </a:xfrm>
          <a:prstGeom prst="rect">
            <a:avLst/>
          </a:prstGeom>
          <a:solidFill>
            <a:srgbClr val="005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299200" y="2895600"/>
            <a:ext cx="1219200" cy="914400"/>
          </a:xfrm>
          <a:prstGeom prst="rect">
            <a:avLst/>
          </a:prstGeom>
          <a:solidFill>
            <a:srgbClr val="009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924800" y="2895600"/>
            <a:ext cx="1219200" cy="914400"/>
          </a:xfrm>
          <a:prstGeom prst="rect">
            <a:avLst/>
          </a:prstGeom>
          <a:solidFill>
            <a:srgbClr val="007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550400" y="2895600"/>
            <a:ext cx="1219200" cy="91440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22400" y="4114800"/>
            <a:ext cx="1219200" cy="914400"/>
          </a:xfrm>
          <a:prstGeom prst="rect">
            <a:avLst/>
          </a:prstGeom>
          <a:solidFill>
            <a:srgbClr val="833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048000" y="4114800"/>
            <a:ext cx="1219200" cy="914400"/>
          </a:xfrm>
          <a:prstGeom prst="rect">
            <a:avLst/>
          </a:prstGeom>
          <a:solidFill>
            <a:srgbClr val="972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673600" y="4114800"/>
            <a:ext cx="1219200" cy="914400"/>
          </a:xfrm>
          <a:prstGeom prst="rect">
            <a:avLst/>
          </a:prstGeom>
          <a:solidFill>
            <a:srgbClr val="593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299200" y="4114800"/>
            <a:ext cx="1219200" cy="9144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924800" y="4114800"/>
            <a:ext cx="1219200" cy="914400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550400" y="4114800"/>
            <a:ext cx="1219200" cy="914400"/>
          </a:xfrm>
          <a:prstGeom prst="rect">
            <a:avLst/>
          </a:prstGeom>
          <a:solidFill>
            <a:srgbClr val="E03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2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lu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A0ADAD3-8506-44D9-9635-E0E0F396A9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tIns="91440" bIns="91440"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000" kern="1200" cap="none" baseline="0">
                <a:solidFill>
                  <a:schemeClr val="accent2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C675EC-7B35-46CF-91C2-B5B586D0BAB5}"/>
              </a:ext>
            </a:extLst>
          </p:cNvPr>
          <p:cNvSpPr txBox="1">
            <a:spLocks/>
          </p:cNvSpPr>
          <p:nvPr userDrawn="1"/>
        </p:nvSpPr>
        <p:spPr>
          <a:xfrm>
            <a:off x="505691" y="479536"/>
            <a:ext cx="10515600" cy="679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accent1"/>
                </a:solidFill>
                <a:latin typeface="Agency FB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8327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Whit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-7088"/>
            <a:ext cx="12192000" cy="62935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3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tIns="91440" bIns="91440"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000" kern="1200" cap="none" baseline="0">
                <a:solidFill>
                  <a:schemeClr val="accent2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7B3954-3F9E-4293-9A5D-83AC0F5D6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691" y="479536"/>
            <a:ext cx="10515600" cy="679679"/>
          </a:xfrm>
          <a:prstGeom prst="rect">
            <a:avLst/>
          </a:prstGeom>
        </p:spPr>
        <p:txBody>
          <a:bodyPr/>
          <a:lstStyle>
            <a:lvl1pPr marL="0" indent="0">
              <a:defRPr sz="4000" b="1" cap="all" baseline="0">
                <a:solidFill>
                  <a:schemeClr val="accent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45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5C58A8-3260-4CEC-8511-D2BC20445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691" y="479536"/>
            <a:ext cx="10515600" cy="679679"/>
          </a:xfrm>
          <a:prstGeom prst="rect">
            <a:avLst/>
          </a:prstGeom>
        </p:spPr>
        <p:txBody>
          <a:bodyPr/>
          <a:lstStyle>
            <a:lvl1pPr marL="0" indent="0">
              <a:defRPr sz="4000" b="1" cap="all" baseline="0">
                <a:solidFill>
                  <a:schemeClr val="accent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08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Whit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4466D2-0B1F-4447-891E-39D7F6388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691" y="479536"/>
            <a:ext cx="10515600" cy="679679"/>
          </a:xfrm>
          <a:prstGeom prst="rect">
            <a:avLst/>
          </a:prstGeom>
        </p:spPr>
        <p:txBody>
          <a:bodyPr/>
          <a:lstStyle>
            <a:lvl1pPr marL="0" indent="0">
              <a:defRPr sz="4000" b="1" cap="all" baseline="0">
                <a:solidFill>
                  <a:schemeClr val="accent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329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86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954762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000" kern="1200" cap="none" baseline="0">
                <a:solidFill>
                  <a:schemeClr val="accent2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here.</a:t>
            </a:r>
          </a:p>
        </p:txBody>
      </p:sp>
    </p:spTree>
    <p:extLst>
      <p:ext uri="{BB962C8B-B14F-4D97-AF65-F5344CB8AC3E}">
        <p14:creationId xmlns:p14="http://schemas.microsoft.com/office/powerpoint/2010/main" val="411761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DB01-F0EB-4694-8B47-7EC9DCFFC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110" y="2484121"/>
            <a:ext cx="10684021" cy="1325563"/>
          </a:xfrm>
          <a:prstGeom prst="rect">
            <a:avLst/>
          </a:prstGeom>
        </p:spPr>
        <p:txBody>
          <a:bodyPr/>
          <a:lstStyle>
            <a:lvl1pPr algn="ctr">
              <a:defRPr sz="6000" b="1" cap="all" baseline="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536666"/>
            <a:ext cx="10684021" cy="612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TRANSITION SUBTITLE</a:t>
            </a:r>
          </a:p>
        </p:txBody>
      </p:sp>
    </p:spTree>
    <p:extLst>
      <p:ext uri="{BB962C8B-B14F-4D97-AF65-F5344CB8AC3E}">
        <p14:creationId xmlns:p14="http://schemas.microsoft.com/office/powerpoint/2010/main" val="107874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86500"/>
            <a:ext cx="121920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50172" y="6464593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5264778-C0F2-4A1D-870D-8751F1230773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C6AAB7B-B2C2-4BAF-AB34-574D8CB47B2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25957" y="6343650"/>
            <a:ext cx="956443" cy="457200"/>
          </a:xfrm>
          <a:prstGeom prst="rect">
            <a:avLst/>
          </a:prstGeom>
        </p:spPr>
      </p:pic>
      <p:pic>
        <p:nvPicPr>
          <p:cNvPr id="11" name="Graphic 3">
            <a:extLst>
              <a:ext uri="{FF2B5EF4-FFF2-40B4-BE49-F238E27FC236}">
                <a16:creationId xmlns:a16="http://schemas.microsoft.com/office/drawing/2014/main" id="{332FDAD5-2F9D-45DA-AEF1-5D0AB1259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08" b="-14286"/>
          <a:stretch/>
        </p:blipFill>
        <p:spPr>
          <a:xfrm>
            <a:off x="304867" y="6389371"/>
            <a:ext cx="471493" cy="3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168">
          <p15:clr>
            <a:srgbClr val="F26B43"/>
          </p15:clr>
        </p15:guide>
        <p15:guide id="3" pos="7512">
          <p15:clr>
            <a:srgbClr val="F26B43"/>
          </p15:clr>
        </p15:guide>
        <p15:guide id="4" orient="horz" pos="36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39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37028"/>
            <a:ext cx="12192000" cy="641100"/>
          </a:xfrm>
          <a:prstGeom prst="rect">
            <a:avLst/>
          </a:prstGeom>
          <a:solidFill>
            <a:srgbClr val="002F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Calibri" panose="020F0502020204030204"/>
              <a:ea typeface="ＭＳ Ｐゴシック" pitchFamily="-112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116" y="6370886"/>
            <a:ext cx="1722797" cy="416342"/>
          </a:xfrm>
          <a:prstGeom prst="rect">
            <a:avLst/>
          </a:prstGeom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12752" y="230188"/>
            <a:ext cx="11372849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914400"/>
            <a:ext cx="11379200" cy="861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7458" y="6646080"/>
            <a:ext cx="43688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defTabSz="887413" eaLnBrk="0" hangingPunct="0">
              <a:spcBef>
                <a:spcPct val="50000"/>
              </a:spcBef>
              <a:defRPr/>
            </a:pPr>
            <a:fld id="{64656387-9EC9-2A48-B681-9EB8401986DC}" type="slidenum">
              <a:rPr lang="en-US" sz="800" kern="0" smtClean="0">
                <a:solidFill>
                  <a:prstClr val="white"/>
                </a:solidFill>
                <a:latin typeface="Calibri Light" panose="020F0302020204030204" pitchFamily="34" charset="0"/>
                <a:ea typeface="ＭＳ Ｐゴシック" pitchFamily="-112" charset="-128"/>
                <a:cs typeface="Arial" panose="020B0604020202020204" pitchFamily="34" charset="0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800" kern="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pitchFamily="-112" charset="-128"/>
                <a:cs typeface="Arial" panose="020B0604020202020204" pitchFamily="34" charset="0"/>
              </a:rPr>
              <a:t>   |   ©2019 Lockheed Martin Corporation</a:t>
            </a:r>
          </a:p>
        </p:txBody>
      </p:sp>
    </p:spTree>
    <p:extLst>
      <p:ext uri="{BB962C8B-B14F-4D97-AF65-F5344CB8AC3E}">
        <p14:creationId xmlns:p14="http://schemas.microsoft.com/office/powerpoint/2010/main" val="40864654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sldNum="0" hdr="0" dt="0"/>
  <p:txStyles>
    <p:titleStyle>
      <a:lvl1pPr algn="l" defTabSz="887413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4000" b="0" i="0" u="none" cap="none" spc="100" baseline="0">
          <a:solidFill>
            <a:srgbClr val="002F6C"/>
          </a:solidFill>
          <a:effectLst/>
          <a:latin typeface="Calibri Light" panose="020F0302020204030204" pitchFamily="34" charset="0"/>
          <a:ea typeface="ＭＳ Ｐゴシック" pitchFamily="-112" charset="-128"/>
          <a:cs typeface="Arial" panose="020B0604020202020204" pitchFamily="34" charset="0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0"/>
        </a:spcBef>
        <a:spcAft>
          <a:spcPct val="0"/>
        </a:spcAft>
        <a:buSzPct val="100000"/>
        <a:buChar char="•"/>
        <a:defRPr sz="1800" b="1">
          <a:solidFill>
            <a:srgbClr val="636664"/>
          </a:solidFill>
          <a:effectLst/>
          <a:latin typeface="Calibri" panose="020F0502020204030204" pitchFamily="34" charset="0"/>
          <a:ea typeface="ＭＳ Ｐゴシック" pitchFamily="-112" charset="-128"/>
          <a:cs typeface="Calibri" panose="020F0502020204030204" pitchFamily="34" charset="0"/>
        </a:defRPr>
      </a:lvl1pPr>
      <a:lvl2pPr marL="511175" indent="-279400" algn="l" defTabSz="887413" rtl="0" eaLnBrk="1" fontAlgn="base" hangingPunct="1">
        <a:spcBef>
          <a:spcPts val="0"/>
        </a:spcBef>
        <a:spcAft>
          <a:spcPct val="0"/>
        </a:spcAft>
        <a:buSzPct val="100000"/>
        <a:buChar char="–"/>
        <a:defRPr sz="1800" b="0">
          <a:solidFill>
            <a:srgbClr val="636664"/>
          </a:solidFill>
          <a:effectLst/>
          <a:latin typeface="Calibri Light" panose="020F0302020204030204" pitchFamily="34" charset="0"/>
          <a:ea typeface="ＭＳ Ｐゴシック" pitchFamily="-112" charset="-128"/>
          <a:cs typeface="Calibri Light" panose="020F0302020204030204" pitchFamily="34" charset="0"/>
        </a:defRPr>
      </a:lvl2pPr>
      <a:lvl3pPr marL="744538" indent="-233363" algn="l" defTabSz="887413" rtl="0" eaLnBrk="1" fontAlgn="base" hangingPunct="1">
        <a:spcBef>
          <a:spcPts val="0"/>
        </a:spcBef>
        <a:spcAft>
          <a:spcPct val="0"/>
        </a:spcAft>
        <a:buSzPct val="80000"/>
        <a:buChar char="•"/>
        <a:defRPr sz="1800" b="0">
          <a:solidFill>
            <a:srgbClr val="636664"/>
          </a:solidFill>
          <a:effectLst/>
          <a:latin typeface="Calibri Light" panose="020F0302020204030204" pitchFamily="34" charset="0"/>
          <a:ea typeface="ＭＳ Ｐゴシック" pitchFamily="-112" charset="-128"/>
          <a:cs typeface="Calibri Light" panose="020F0302020204030204" pitchFamily="34" charset="0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2000" b="1">
          <a:solidFill>
            <a:schemeClr val="bg2"/>
          </a:solidFill>
          <a:effectLst/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4pPr>
      <a:lvl5pPr marL="1146175" indent="-177800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pitchFamily="34" charset="0"/>
        <a:buChar char="•"/>
        <a:defRPr sz="2000" b="1">
          <a:solidFill>
            <a:schemeClr val="bg2"/>
          </a:solidFill>
          <a:effectLst/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7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37028"/>
            <a:ext cx="12192000" cy="641100"/>
          </a:xfrm>
          <a:prstGeom prst="rect">
            <a:avLst/>
          </a:prstGeom>
          <a:solidFill>
            <a:srgbClr val="002F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Calibri" panose="020F0502020204030204"/>
              <a:ea typeface="ＭＳ Ｐゴシック" pitchFamily="-112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116" y="6370886"/>
            <a:ext cx="1722797" cy="416342"/>
          </a:xfrm>
          <a:prstGeom prst="rect">
            <a:avLst/>
          </a:prstGeom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12752" y="230188"/>
            <a:ext cx="11372849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914400"/>
            <a:ext cx="11379200" cy="861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7458" y="6646080"/>
            <a:ext cx="43688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marL="0" marR="0" lvl="0" indent="0" algn="l" defTabSz="88741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56387-9EC9-2A48-B681-9EB8401986DC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Arial" panose="020B0604020202020204" pitchFamily="34" charset="0"/>
              </a:rPr>
              <a:pPr marL="0" marR="0" lvl="0" indent="0" algn="l" defTabSz="887413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Arial" panose="020B0604020202020204" pitchFamily="34" charset="0"/>
              </a:rPr>
              <a:t>   |   ©2019 Lockheed Martin Corporation</a:t>
            </a:r>
          </a:p>
        </p:txBody>
      </p:sp>
    </p:spTree>
    <p:extLst>
      <p:ext uri="{BB962C8B-B14F-4D97-AF65-F5344CB8AC3E}">
        <p14:creationId xmlns:p14="http://schemas.microsoft.com/office/powerpoint/2010/main" val="25603049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sldNum="0" hdr="0" dt="0"/>
  <p:txStyles>
    <p:titleStyle>
      <a:lvl1pPr algn="l" defTabSz="887413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4000" b="0" i="0" u="none" cap="none" spc="100" baseline="0">
          <a:solidFill>
            <a:srgbClr val="002F6C"/>
          </a:solidFill>
          <a:effectLst/>
          <a:latin typeface="Calibri Light" panose="020F0302020204030204" pitchFamily="34" charset="0"/>
          <a:ea typeface="ＭＳ Ｐゴシック" pitchFamily="-112" charset="-128"/>
          <a:cs typeface="Arial" panose="020B0604020202020204" pitchFamily="34" charset="0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ts val="0"/>
        </a:spcBef>
        <a:spcAft>
          <a:spcPct val="0"/>
        </a:spcAft>
        <a:buSzPct val="100000"/>
        <a:buChar char="•"/>
        <a:defRPr sz="1800" b="1">
          <a:solidFill>
            <a:srgbClr val="636664"/>
          </a:solidFill>
          <a:effectLst/>
          <a:latin typeface="Calibri" panose="020F0502020204030204" pitchFamily="34" charset="0"/>
          <a:ea typeface="ＭＳ Ｐゴシック" pitchFamily="-112" charset="-128"/>
          <a:cs typeface="Calibri" panose="020F0502020204030204" pitchFamily="34" charset="0"/>
        </a:defRPr>
      </a:lvl1pPr>
      <a:lvl2pPr marL="511175" indent="-279400" algn="l" defTabSz="887413" rtl="0" eaLnBrk="1" fontAlgn="base" hangingPunct="1">
        <a:spcBef>
          <a:spcPts val="0"/>
        </a:spcBef>
        <a:spcAft>
          <a:spcPct val="0"/>
        </a:spcAft>
        <a:buSzPct val="100000"/>
        <a:buChar char="–"/>
        <a:defRPr sz="1800" b="0">
          <a:solidFill>
            <a:srgbClr val="636664"/>
          </a:solidFill>
          <a:effectLst/>
          <a:latin typeface="Calibri Light" panose="020F0302020204030204" pitchFamily="34" charset="0"/>
          <a:ea typeface="ＭＳ Ｐゴシック" pitchFamily="-112" charset="-128"/>
          <a:cs typeface="Calibri Light" panose="020F0302020204030204" pitchFamily="34" charset="0"/>
        </a:defRPr>
      </a:lvl2pPr>
      <a:lvl3pPr marL="744538" indent="-233363" algn="l" defTabSz="887413" rtl="0" eaLnBrk="1" fontAlgn="base" hangingPunct="1">
        <a:spcBef>
          <a:spcPts val="0"/>
        </a:spcBef>
        <a:spcAft>
          <a:spcPct val="0"/>
        </a:spcAft>
        <a:buSzPct val="80000"/>
        <a:buChar char="•"/>
        <a:defRPr sz="1800" b="0">
          <a:solidFill>
            <a:srgbClr val="636664"/>
          </a:solidFill>
          <a:effectLst/>
          <a:latin typeface="Calibri Light" panose="020F0302020204030204" pitchFamily="34" charset="0"/>
          <a:ea typeface="ＭＳ Ｐゴシック" pitchFamily="-112" charset="-128"/>
          <a:cs typeface="Calibri Light" panose="020F0302020204030204" pitchFamily="34" charset="0"/>
        </a:defRPr>
      </a:lvl3pPr>
      <a:lvl4pPr marL="914400" indent="-169863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2000" b="1">
          <a:solidFill>
            <a:schemeClr val="bg2"/>
          </a:solidFill>
          <a:effectLst/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4pPr>
      <a:lvl5pPr marL="1146175" indent="-177800" algn="l" defTabSz="887413" rtl="0" eaLnBrk="1" fontAlgn="base" hangingPunct="1">
        <a:spcBef>
          <a:spcPct val="20000"/>
        </a:spcBef>
        <a:spcAft>
          <a:spcPct val="0"/>
        </a:spcAft>
        <a:buSzPct val="80000"/>
        <a:buFont typeface="Arial" pitchFamily="34" charset="0"/>
        <a:buChar char="•"/>
        <a:defRPr sz="2000" b="1">
          <a:solidFill>
            <a:schemeClr val="bg2"/>
          </a:solidFill>
          <a:effectLst/>
          <a:latin typeface="Arial" panose="020B0604020202020204" pitchFamily="34" charset="0"/>
          <a:ea typeface="ＭＳ Ｐゴシック" pitchFamily="-112" charset="-128"/>
          <a:cs typeface="Arial" panose="020B0604020202020204" pitchFamily="34" charset="0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tiff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tiff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tiff"/><Relationship Id="rId11" Type="http://schemas.openxmlformats.org/officeDocument/2006/relationships/image" Target="../media/image48.tiff"/><Relationship Id="rId5" Type="http://schemas.openxmlformats.org/officeDocument/2006/relationships/image" Target="../media/image42.tiff"/><Relationship Id="rId15" Type="http://schemas.openxmlformats.org/officeDocument/2006/relationships/image" Target="../media/image52.png"/><Relationship Id="rId10" Type="http://schemas.openxmlformats.org/officeDocument/2006/relationships/image" Target="../media/image47.tiff"/><Relationship Id="rId19" Type="http://schemas.openxmlformats.org/officeDocument/2006/relationships/image" Target="../media/image56.png"/><Relationship Id="rId4" Type="http://schemas.openxmlformats.org/officeDocument/2006/relationships/image" Target="../media/image41.tiff"/><Relationship Id="rId9" Type="http://schemas.openxmlformats.org/officeDocument/2006/relationships/image" Target="../media/image46.png"/><Relationship Id="rId14" Type="http://schemas.openxmlformats.org/officeDocument/2006/relationships/image" Target="../media/image51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uc.ed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informationweek.com/security/risk-management/lockheed-martin-suffers-massive-cyberattack/d/d-id/1098013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ysafeonline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E954D0-FB5C-4898-9669-FC80B285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it journey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04D2A7-D34D-48D8-9A68-9ACD099C46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Teachers build our future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90F83F-F5A7-4932-BEA8-9F5B619331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DJ Garcia</a:t>
            </a:r>
          </a:p>
        </p:txBody>
      </p:sp>
    </p:spTree>
    <p:extLst>
      <p:ext uri="{BB962C8B-B14F-4D97-AF65-F5344CB8AC3E}">
        <p14:creationId xmlns:p14="http://schemas.microsoft.com/office/powerpoint/2010/main" val="121106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7B4819-AD0C-4E72-A1DB-516BF39C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92" y="283266"/>
            <a:ext cx="10515600" cy="679679"/>
          </a:xfrm>
        </p:spPr>
        <p:txBody>
          <a:bodyPr/>
          <a:lstStyle/>
          <a:p>
            <a:r>
              <a:rPr lang="en-US" dirty="0"/>
              <a:t>Adversaries motivations and vectors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8FF344-FA9C-4FC0-B4E1-92397F9E1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03" y="1587018"/>
            <a:ext cx="1239374" cy="1230495"/>
          </a:xfrm>
          <a:prstGeom prst="rect">
            <a:avLst/>
          </a:prstGeom>
        </p:spPr>
      </p:pic>
      <p:sp>
        <p:nvSpPr>
          <p:cNvPr id="9" name="Rectangle 47">
            <a:extLst>
              <a:ext uri="{FF2B5EF4-FFF2-40B4-BE49-F238E27FC236}">
                <a16:creationId xmlns:a16="http://schemas.microsoft.com/office/drawing/2014/main" id="{9283FEFA-6056-418D-B752-7E4B97E82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771" y="2861087"/>
            <a:ext cx="2065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E-mail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ECC5B2-00C0-4243-B37D-9B3182B2EAAD}"/>
              </a:ext>
            </a:extLst>
          </p:cNvPr>
          <p:cNvGrpSpPr/>
          <p:nvPr/>
        </p:nvGrpSpPr>
        <p:grpSpPr>
          <a:xfrm>
            <a:off x="4534676" y="1602145"/>
            <a:ext cx="1747280" cy="1248434"/>
            <a:chOff x="4364796" y="1472141"/>
            <a:chExt cx="2503149" cy="17885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6CFE5C4-B0A4-403B-9DC7-B3D2AF720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796" y="1472141"/>
              <a:ext cx="2503149" cy="160623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CFEEB6-4096-48D3-8F30-BF27DF67D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5786">
              <a:off x="4903352" y="1983244"/>
              <a:ext cx="1272808" cy="1281992"/>
            </a:xfrm>
            <a:prstGeom prst="rect">
              <a:avLst/>
            </a:prstGeom>
          </p:spPr>
        </p:pic>
      </p:grpSp>
      <p:sp>
        <p:nvSpPr>
          <p:cNvPr id="13" name="Rectangle 47">
            <a:extLst>
              <a:ext uri="{FF2B5EF4-FFF2-40B4-BE49-F238E27FC236}">
                <a16:creationId xmlns:a16="http://schemas.microsoft.com/office/drawing/2014/main" id="{C718D734-4A91-4B2A-9D99-7362B4390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694" y="2858097"/>
            <a:ext cx="20656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Data Storage Devices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0A4259-D5AA-4334-9B42-5B9B54111F60}"/>
              </a:ext>
            </a:extLst>
          </p:cNvPr>
          <p:cNvGrpSpPr/>
          <p:nvPr/>
        </p:nvGrpSpPr>
        <p:grpSpPr>
          <a:xfrm>
            <a:off x="7136933" y="1591358"/>
            <a:ext cx="1340703" cy="1159641"/>
            <a:chOff x="7136933" y="1660846"/>
            <a:chExt cx="1340703" cy="115964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A0B0D5-0A72-4F82-993F-4408A5DE2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6933" y="1778603"/>
              <a:ext cx="1054330" cy="1041884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E2A5F3E-69A3-4AF1-8AD6-95AD60BE303C}"/>
                </a:ext>
              </a:extLst>
            </p:cNvPr>
            <p:cNvGrpSpPr/>
            <p:nvPr/>
          </p:nvGrpSpPr>
          <p:grpSpPr>
            <a:xfrm>
              <a:off x="7475073" y="1660846"/>
              <a:ext cx="1002563" cy="1136246"/>
              <a:chOff x="6657470" y="1780562"/>
              <a:chExt cx="865540" cy="98803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D2515DA-37D3-4839-92FC-4B86078C0908}"/>
                  </a:ext>
                </a:extLst>
              </p:cNvPr>
              <p:cNvCxnSpPr>
                <a:cxnSpLocks/>
                <a:endCxn id="20" idx="5"/>
              </p:cNvCxnSpPr>
              <p:nvPr/>
            </p:nvCxnSpPr>
            <p:spPr bwMode="auto">
              <a:xfrm flipH="1" flipV="1">
                <a:off x="6917171" y="2428098"/>
                <a:ext cx="296506" cy="124020"/>
              </a:xfrm>
              <a:prstGeom prst="line">
                <a:avLst/>
              </a:prstGeom>
              <a:gradFill rotWithShape="0">
                <a:gsLst>
                  <a:gs pos="0">
                    <a:srgbClr val="9168E0">
                      <a:gamma/>
                      <a:shade val="46275"/>
                      <a:invGamma/>
                    </a:srgbClr>
                  </a:gs>
                  <a:gs pos="100000">
                    <a:srgbClr val="9168E0"/>
                  </a:gs>
                </a:gsLst>
                <a:lin ang="5400000" scaled="1"/>
              </a:gradFill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C9C6DFD-6353-4DB9-A852-12C67BB13E6A}"/>
                  </a:ext>
                </a:extLst>
              </p:cNvPr>
              <p:cNvCxnSpPr>
                <a:cxnSpLocks/>
                <a:stCxn id="19" idx="3"/>
                <a:endCxn id="20" idx="7"/>
              </p:cNvCxnSpPr>
              <p:nvPr/>
            </p:nvCxnSpPr>
            <p:spPr bwMode="auto">
              <a:xfrm flipH="1">
                <a:off x="6917171" y="2045002"/>
                <a:ext cx="253079" cy="164027"/>
              </a:xfrm>
              <a:prstGeom prst="line">
                <a:avLst/>
              </a:prstGeom>
              <a:gradFill rotWithShape="0">
                <a:gsLst>
                  <a:gs pos="0">
                    <a:srgbClr val="9168E0">
                      <a:gamma/>
                      <a:shade val="46275"/>
                      <a:invGamma/>
                    </a:srgbClr>
                  </a:gs>
                  <a:gs pos="100000">
                    <a:srgbClr val="9168E0"/>
                  </a:gs>
                </a:gsLst>
                <a:lin ang="5400000" scaled="1"/>
              </a:gradFill>
              <a:ln w="381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3403F6C-3601-4257-9197-38E2A294BFF8}"/>
                  </a:ext>
                </a:extLst>
              </p:cNvPr>
              <p:cNvSpPr/>
              <p:nvPr/>
            </p:nvSpPr>
            <p:spPr bwMode="auto">
              <a:xfrm>
                <a:off x="7125692" y="1780562"/>
                <a:ext cx="304259" cy="309811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7BB5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9CF39CC-5F64-4537-B476-B3A8A7FF8440}"/>
                  </a:ext>
                </a:extLst>
              </p:cNvPr>
              <p:cNvSpPr/>
              <p:nvPr/>
            </p:nvSpPr>
            <p:spPr bwMode="auto">
              <a:xfrm>
                <a:off x="6657470" y="2163658"/>
                <a:ext cx="304259" cy="309811"/>
              </a:xfrm>
              <a:prstGeom prst="ellipse">
                <a:avLst/>
              </a:prstGeom>
              <a:noFill/>
              <a:ln w="57150" cap="flat" cmpd="sng" algn="ctr">
                <a:solidFill>
                  <a:srgbClr val="E03C31">
                    <a:lumMod val="60000"/>
                    <a:lumOff val="4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34BCA54-1876-43E0-A721-ADD4319C984A}"/>
                  </a:ext>
                </a:extLst>
              </p:cNvPr>
              <p:cNvSpPr/>
              <p:nvPr/>
            </p:nvSpPr>
            <p:spPr bwMode="auto">
              <a:xfrm>
                <a:off x="7218751" y="2458781"/>
                <a:ext cx="304259" cy="309811"/>
              </a:xfrm>
              <a:prstGeom prst="ellipse">
                <a:avLst/>
              </a:prstGeom>
              <a:noFill/>
              <a:ln w="57150" cap="flat" cmpd="sng" algn="ctr">
                <a:solidFill>
                  <a:srgbClr val="53AA49">
                    <a:lumMod val="60000"/>
                    <a:lumOff val="4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22" name="Rectangle 47">
            <a:extLst>
              <a:ext uri="{FF2B5EF4-FFF2-40B4-BE49-F238E27FC236}">
                <a16:creationId xmlns:a16="http://schemas.microsoft.com/office/drawing/2014/main" id="{948B2E72-C70F-4C72-8096-CFA6627C0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03" y="2870243"/>
            <a:ext cx="20656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Comp’d</a:t>
            </a:r>
          </a:p>
          <a:p>
            <a:pPr algn="ctr"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Web Sites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46C2968-E92E-4277-81E6-774463D85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2458" y="1660570"/>
            <a:ext cx="1117059" cy="1107419"/>
          </a:xfrm>
          <a:prstGeom prst="rect">
            <a:avLst/>
          </a:prstGeom>
        </p:spPr>
      </p:pic>
      <p:sp>
        <p:nvSpPr>
          <p:cNvPr id="24" name="Rectangle 47">
            <a:extLst>
              <a:ext uri="{FF2B5EF4-FFF2-40B4-BE49-F238E27FC236}">
                <a16:creationId xmlns:a16="http://schemas.microsoft.com/office/drawing/2014/main" id="{B9502621-7BF9-48EB-8DC4-C64BEEF57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3088" y="2856478"/>
            <a:ext cx="2162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Systems</a:t>
            </a:r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id="{82BFDAD9-77C3-4552-93A8-8EAC53715FF7}"/>
              </a:ext>
            </a:extLst>
          </p:cNvPr>
          <p:cNvSpPr txBox="1">
            <a:spLocks/>
          </p:cNvSpPr>
          <p:nvPr/>
        </p:nvSpPr>
        <p:spPr bwMode="auto">
          <a:xfrm>
            <a:off x="0" y="1022567"/>
            <a:ext cx="12192000" cy="414524"/>
          </a:xfrm>
          <a:prstGeom prst="rect">
            <a:avLst/>
          </a:prstGeom>
          <a:solidFill>
            <a:srgbClr val="A8CEDC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887368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478"/>
                </a:solidFill>
                <a:effectLst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defRPr>
            </a:lvl1pPr>
            <a:lvl2pPr algn="l" defTabSz="887368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887368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887368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887368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178" algn="l" defTabSz="887368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6pPr>
            <a:lvl7pPr marL="914354" algn="l" defTabSz="887368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7pPr>
            <a:lvl8pPr marL="1371532" algn="l" defTabSz="887368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8pPr>
            <a:lvl9pPr marL="1828709" algn="l" defTabSz="887368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9pPr>
          </a:lstStyle>
          <a:p>
            <a:pPr algn="ctr">
              <a:defRPr/>
            </a:pPr>
            <a:r>
              <a:rPr 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Traditional Intrusion Vectors</a:t>
            </a:r>
          </a:p>
        </p:txBody>
      </p:sp>
      <p:sp>
        <p:nvSpPr>
          <p:cNvPr id="26" name="Rectangle 47">
            <a:extLst>
              <a:ext uri="{FF2B5EF4-FFF2-40B4-BE49-F238E27FC236}">
                <a16:creationId xmlns:a16="http://schemas.microsoft.com/office/drawing/2014/main" id="{17B57105-4C89-45A2-BE89-ADC7690B1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070" y="5818209"/>
            <a:ext cx="26683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Social Media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C5E7B7-F178-48A0-A805-A56049580224}"/>
              </a:ext>
            </a:extLst>
          </p:cNvPr>
          <p:cNvGrpSpPr/>
          <p:nvPr/>
        </p:nvGrpSpPr>
        <p:grpSpPr>
          <a:xfrm>
            <a:off x="4929722" y="4435358"/>
            <a:ext cx="676309" cy="1237114"/>
            <a:chOff x="5817421" y="1828865"/>
            <a:chExt cx="712381" cy="1312500"/>
          </a:xfrm>
        </p:grpSpPr>
        <p:sp>
          <p:nvSpPr>
            <p:cNvPr id="28" name="Rectangle: Rounded Corners 45">
              <a:extLst>
                <a:ext uri="{FF2B5EF4-FFF2-40B4-BE49-F238E27FC236}">
                  <a16:creationId xmlns:a16="http://schemas.microsoft.com/office/drawing/2014/main" id="{E6AF77B5-1DE6-45D5-B7EE-CE4254E48DF6}"/>
                </a:ext>
              </a:extLst>
            </p:cNvPr>
            <p:cNvSpPr/>
            <p:nvPr/>
          </p:nvSpPr>
          <p:spPr bwMode="auto">
            <a:xfrm>
              <a:off x="5817421" y="1828865"/>
              <a:ext cx="712381" cy="131250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CCAFBD-4A08-4AB9-A6C0-670240DA6765}"/>
                </a:ext>
              </a:extLst>
            </p:cNvPr>
            <p:cNvSpPr/>
            <p:nvPr/>
          </p:nvSpPr>
          <p:spPr bwMode="auto">
            <a:xfrm>
              <a:off x="6113829" y="2950858"/>
              <a:ext cx="158077" cy="158642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        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700196B-A757-4D09-BA32-169FB736A3E5}"/>
                </a:ext>
              </a:extLst>
            </p:cNvPr>
            <p:cNvSpPr/>
            <p:nvPr/>
          </p:nvSpPr>
          <p:spPr bwMode="auto">
            <a:xfrm>
              <a:off x="5825764" y="1953779"/>
              <a:ext cx="704038" cy="965780"/>
            </a:xfrm>
            <a:prstGeom prst="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1" name="Rectangle: Rounded Corners 48">
              <a:extLst>
                <a:ext uri="{FF2B5EF4-FFF2-40B4-BE49-F238E27FC236}">
                  <a16:creationId xmlns:a16="http://schemas.microsoft.com/office/drawing/2014/main" id="{456345BD-C6AD-43A5-A607-B39D489A8B46}"/>
                </a:ext>
              </a:extLst>
            </p:cNvPr>
            <p:cNvSpPr/>
            <p:nvPr/>
          </p:nvSpPr>
          <p:spPr bwMode="auto">
            <a:xfrm flipV="1">
              <a:off x="6124463" y="1878959"/>
              <a:ext cx="136811" cy="45719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2" name="Rectangle 47">
            <a:extLst>
              <a:ext uri="{FF2B5EF4-FFF2-40B4-BE49-F238E27FC236}">
                <a16:creationId xmlns:a16="http://schemas.microsoft.com/office/drawing/2014/main" id="{DEDAAEB1-E87C-47DE-B258-51BF2C794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158" y="5818209"/>
            <a:ext cx="2168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Mobile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3E74FC2-67D8-44DA-A2F9-6835DDDAD5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6933" y="4438055"/>
            <a:ext cx="1228002" cy="1238764"/>
          </a:xfrm>
          <a:prstGeom prst="rect">
            <a:avLst/>
          </a:prstGeom>
        </p:spPr>
      </p:pic>
      <p:sp>
        <p:nvSpPr>
          <p:cNvPr id="34" name="Rectangle 47">
            <a:extLst>
              <a:ext uri="{FF2B5EF4-FFF2-40B4-BE49-F238E27FC236}">
                <a16:creationId xmlns:a16="http://schemas.microsoft.com/office/drawing/2014/main" id="{002C2112-7D54-472D-A1F7-F78C1E7D2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7417" y="5818208"/>
            <a:ext cx="27929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Supply Chain</a:t>
            </a:r>
          </a:p>
        </p:txBody>
      </p:sp>
      <p:sp>
        <p:nvSpPr>
          <p:cNvPr id="35" name="Rectangle 47">
            <a:extLst>
              <a:ext uri="{FF2B5EF4-FFF2-40B4-BE49-F238E27FC236}">
                <a16:creationId xmlns:a16="http://schemas.microsoft.com/office/drawing/2014/main" id="{2BD2240B-70A3-4E9B-91F8-85F0B6F74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9535" y="5817830"/>
            <a:ext cx="2596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Cloud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6A9388C-9B51-4C98-8185-90344EF45E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4547" y="4641475"/>
            <a:ext cx="1626345" cy="1080731"/>
          </a:xfrm>
          <a:prstGeom prst="rect">
            <a:avLst/>
          </a:prstGeom>
        </p:spPr>
      </p:pic>
      <p:sp>
        <p:nvSpPr>
          <p:cNvPr id="37" name="Title 5">
            <a:extLst>
              <a:ext uri="{FF2B5EF4-FFF2-40B4-BE49-F238E27FC236}">
                <a16:creationId xmlns:a16="http://schemas.microsoft.com/office/drawing/2014/main" id="{6651FD4D-0630-475E-8CD0-5E69639CC14F}"/>
              </a:ext>
            </a:extLst>
          </p:cNvPr>
          <p:cNvSpPr txBox="1">
            <a:spLocks/>
          </p:cNvSpPr>
          <p:nvPr/>
        </p:nvSpPr>
        <p:spPr bwMode="auto">
          <a:xfrm>
            <a:off x="0" y="3766795"/>
            <a:ext cx="12192000" cy="407738"/>
          </a:xfrm>
          <a:prstGeom prst="rect">
            <a:avLst/>
          </a:prstGeom>
          <a:solidFill>
            <a:srgbClr val="A8CEDC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887368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478"/>
                </a:solidFill>
                <a:effectLst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defRPr>
            </a:lvl1pPr>
            <a:lvl2pPr algn="l" defTabSz="887368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887368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887368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887368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178" algn="l" defTabSz="887368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6pPr>
            <a:lvl7pPr marL="914354" algn="l" defTabSz="887368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7pPr>
            <a:lvl8pPr marL="1371532" algn="l" defTabSz="887368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8pPr>
            <a:lvl9pPr marL="1828709" algn="l" defTabSz="887368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9pPr>
          </a:lstStyle>
          <a:p>
            <a:pPr algn="ctr">
              <a:defRPr/>
            </a:pPr>
            <a:r>
              <a:rPr lang="en-US" sz="2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Modern Intrusion Vectors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12D624-3067-42B1-8C93-9670C2EF6D21}"/>
              </a:ext>
            </a:extLst>
          </p:cNvPr>
          <p:cNvGrpSpPr/>
          <p:nvPr/>
        </p:nvGrpSpPr>
        <p:grpSpPr>
          <a:xfrm>
            <a:off x="2050299" y="4681162"/>
            <a:ext cx="1167911" cy="820808"/>
            <a:chOff x="1087792" y="3294682"/>
            <a:chExt cx="909311" cy="63906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6B093A5-9D57-4AB8-8288-216274F34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87792" y="3294682"/>
              <a:ext cx="909311" cy="63906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ECEE548-49D8-4C20-827E-1A90DC49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031" y="3496264"/>
              <a:ext cx="271338" cy="271338"/>
            </a:xfrm>
            <a:prstGeom prst="rect">
              <a:avLst/>
            </a:prstGeom>
          </p:spPr>
        </p:pic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207D3B89-1D2B-45E2-A369-F1E76966B46A}"/>
                </a:ext>
              </a:extLst>
            </p:cNvPr>
            <p:cNvSpPr/>
            <p:nvPr/>
          </p:nvSpPr>
          <p:spPr bwMode="auto">
            <a:xfrm>
              <a:off x="1159545" y="3353624"/>
              <a:ext cx="745458" cy="108714"/>
            </a:xfrm>
            <a:prstGeom prst="round2SameRect">
              <a:avLst/>
            </a:prstGeom>
            <a:solidFill>
              <a:srgbClr val="007BB5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15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B75828-5805-4796-A739-1026061F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99" y="163897"/>
            <a:ext cx="10515600" cy="679679"/>
          </a:xfrm>
        </p:spPr>
        <p:txBody>
          <a:bodyPr/>
          <a:lstStyle/>
          <a:p>
            <a:r>
              <a:rPr lang="en-US" dirty="0">
                <a:solidFill>
                  <a:srgbClr val="002F6C"/>
                </a:solidFill>
              </a:rPr>
              <a:t>Complex Cyber Ecosystem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CE7ACB-443D-41A1-B434-04E68E6A9F66}"/>
              </a:ext>
            </a:extLst>
          </p:cNvPr>
          <p:cNvSpPr>
            <a:spLocks noChangeAspect="1"/>
          </p:cNvSpPr>
          <p:nvPr/>
        </p:nvSpPr>
        <p:spPr>
          <a:xfrm>
            <a:off x="3044096" y="1821366"/>
            <a:ext cx="656181" cy="656181"/>
          </a:xfrm>
          <a:prstGeom prst="ellips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0CD0A0-9344-498D-A8D9-707D737D06DB}"/>
              </a:ext>
            </a:extLst>
          </p:cNvPr>
          <p:cNvSpPr/>
          <p:nvPr/>
        </p:nvSpPr>
        <p:spPr>
          <a:xfrm>
            <a:off x="3853260" y="3018618"/>
            <a:ext cx="1839302" cy="1839302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2F6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006C75-3B28-46D3-A66C-DBE9AE349000}"/>
              </a:ext>
            </a:extLst>
          </p:cNvPr>
          <p:cNvSpPr/>
          <p:nvPr/>
        </p:nvSpPr>
        <p:spPr>
          <a:xfrm>
            <a:off x="5816219" y="1351655"/>
            <a:ext cx="2023233" cy="2023233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2F6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E7378E-3450-48CE-889F-A99478B160B1}"/>
              </a:ext>
            </a:extLst>
          </p:cNvPr>
          <p:cNvSpPr txBox="1"/>
          <p:nvPr/>
        </p:nvSpPr>
        <p:spPr>
          <a:xfrm>
            <a:off x="6320357" y="2545411"/>
            <a:ext cx="1014960" cy="28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Intel Sharing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9E1D22-5C07-4293-A7D9-60B4EAE6C7E2}"/>
              </a:ext>
            </a:extLst>
          </p:cNvPr>
          <p:cNvGrpSpPr/>
          <p:nvPr/>
        </p:nvGrpSpPr>
        <p:grpSpPr>
          <a:xfrm>
            <a:off x="2332676" y="1169901"/>
            <a:ext cx="1839303" cy="1839302"/>
            <a:chOff x="1507064" y="2669597"/>
            <a:chExt cx="1860804" cy="186080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46B4C83-55F6-460C-B7AB-140C8D070A57}"/>
                </a:ext>
              </a:extLst>
            </p:cNvPr>
            <p:cNvSpPr/>
            <p:nvPr/>
          </p:nvSpPr>
          <p:spPr>
            <a:xfrm>
              <a:off x="1507064" y="2669597"/>
              <a:ext cx="1860804" cy="1860804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2F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C2459E-85AE-4591-A94B-016D1259E18C}"/>
                </a:ext>
              </a:extLst>
            </p:cNvPr>
            <p:cNvSpPr txBox="1"/>
            <p:nvPr/>
          </p:nvSpPr>
          <p:spPr>
            <a:xfrm>
              <a:off x="1869079" y="3987501"/>
              <a:ext cx="1165082" cy="240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2F6C"/>
                  </a:solidFill>
                  <a:effectLst/>
                  <a:uLnTx/>
                  <a:uFillTx/>
                  <a:latin typeface="Arial"/>
                  <a:ea typeface="Arial" charset="0"/>
                  <a:cs typeface="Arial" charset="0"/>
                </a:rPr>
                <a:t>300+ Customers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0D51E5F2-6FD1-4DC6-81BB-782246C46D0B}"/>
              </a:ext>
            </a:extLst>
          </p:cNvPr>
          <p:cNvSpPr/>
          <p:nvPr/>
        </p:nvSpPr>
        <p:spPr>
          <a:xfrm>
            <a:off x="1316029" y="3688854"/>
            <a:ext cx="2023233" cy="2023233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2F6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D71B8-D012-43D8-82C7-6A9F18A711AD}"/>
              </a:ext>
            </a:extLst>
          </p:cNvPr>
          <p:cNvSpPr txBox="1"/>
          <p:nvPr/>
        </p:nvSpPr>
        <p:spPr>
          <a:xfrm>
            <a:off x="1563525" y="4759830"/>
            <a:ext cx="1528234" cy="23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Supply Chain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6C126F-2A9E-4544-8DA6-BFD6EF25E7F2}"/>
              </a:ext>
            </a:extLst>
          </p:cNvPr>
          <p:cNvSpPr>
            <a:spLocks noChangeAspect="1"/>
          </p:cNvSpPr>
          <p:nvPr/>
        </p:nvSpPr>
        <p:spPr>
          <a:xfrm>
            <a:off x="1407995" y="3780819"/>
            <a:ext cx="1839303" cy="1839304"/>
          </a:xfrm>
          <a:prstGeom prst="ellipse">
            <a:avLst/>
          </a:prstGeom>
          <a:noFill/>
          <a:ln w="9525" cap="flat" cmpd="sng" algn="ctr">
            <a:solidFill>
              <a:srgbClr val="002F6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Arial" charset="0"/>
              <a:cs typeface="Calibri Light" panose="020F0302020204030204" pitchFamily="34" charset="0"/>
            </a:endParaRPr>
          </a:p>
        </p:txBody>
      </p:sp>
      <p:pic>
        <p:nvPicPr>
          <p:cNvPr id="21" name="Picture 10" descr="http://upload.wikimedia.org/wikipedia/en/thumb/f/f2/Government_Communications_Headquarters_logo.svg/200px-Government_Communications_Headquarters_logo.svg.png">
            <a:extLst>
              <a:ext uri="{FF2B5EF4-FFF2-40B4-BE49-F238E27FC236}">
                <a16:creationId xmlns:a16="http://schemas.microsoft.com/office/drawing/2014/main" id="{15A578FB-3AD1-4529-9E18-1C690583E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248" y="2213380"/>
            <a:ext cx="568168" cy="2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C06182-3D86-49FC-ADC0-99046DDEDA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563" y="1711280"/>
            <a:ext cx="384961" cy="3849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2C0BB2-0D2B-47A3-8980-FD02F02368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305" y="1564095"/>
            <a:ext cx="384961" cy="3849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6593E1-45AD-4F57-85E3-493FDC7F41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343" y="2027474"/>
            <a:ext cx="384961" cy="3865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83A19B-FDB1-4187-821D-37571BDC84F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580" y="1871697"/>
            <a:ext cx="384961" cy="3849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D25708-CEDF-4F65-AB9D-18E8C977FCF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798" y="1621989"/>
            <a:ext cx="386814" cy="386814"/>
          </a:xfrm>
          <a:prstGeom prst="rect">
            <a:avLst/>
          </a:prstGeom>
        </p:spPr>
      </p:pic>
      <p:pic>
        <p:nvPicPr>
          <p:cNvPr id="27" name="Picture 2" descr="C:\Users\kawkac\Pictures\140px-United_States_Department_of_Defense_Seal_svg.png">
            <a:extLst>
              <a:ext uri="{FF2B5EF4-FFF2-40B4-BE49-F238E27FC236}">
                <a16:creationId xmlns:a16="http://schemas.microsoft.com/office/drawing/2014/main" id="{E5313C4A-A208-4BBC-A24A-0EDE9F714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6805" y="1300737"/>
            <a:ext cx="378085" cy="367336"/>
          </a:xfrm>
          <a:prstGeom prst="rect">
            <a:avLst/>
          </a:prstGeom>
          <a:noFill/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487836-6FB7-4854-9112-1BE8571CCD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670" y="4113487"/>
            <a:ext cx="693952" cy="5551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3ED3C77-F648-41B3-A804-88F3404B5956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0678" y="3109484"/>
            <a:ext cx="1668642" cy="1670284"/>
          </a:xfrm>
          <a:prstGeom prst="ellipse">
            <a:avLst/>
          </a:prstGeom>
          <a:ln w="12700">
            <a:solidFill>
              <a:srgbClr val="000000"/>
            </a:solidFill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C69ABC0-F19E-4717-808A-9AB94D370ECA}"/>
              </a:ext>
            </a:extLst>
          </p:cNvPr>
          <p:cNvGrpSpPr/>
          <p:nvPr/>
        </p:nvGrpSpPr>
        <p:grpSpPr>
          <a:xfrm rot="15582770">
            <a:off x="3712181" y="2923230"/>
            <a:ext cx="425102" cy="294840"/>
            <a:chOff x="3696486" y="3308827"/>
            <a:chExt cx="390974" cy="271170"/>
          </a:xfrm>
        </p:grpSpPr>
        <p:sp>
          <p:nvSpPr>
            <p:cNvPr id="31" name="Triangle 90">
              <a:extLst>
                <a:ext uri="{FF2B5EF4-FFF2-40B4-BE49-F238E27FC236}">
                  <a16:creationId xmlns:a16="http://schemas.microsoft.com/office/drawing/2014/main" id="{4CDEEF99-3F20-463C-9636-E33F96FEF737}"/>
                </a:ext>
              </a:extLst>
            </p:cNvPr>
            <p:cNvSpPr>
              <a:spLocks noChangeAspect="1"/>
            </p:cNvSpPr>
            <p:nvPr/>
          </p:nvSpPr>
          <p:spPr bwMode="auto">
            <a:xfrm rot="14535482">
              <a:off x="3686601" y="3446548"/>
              <a:ext cx="143334" cy="123564"/>
            </a:xfrm>
            <a:prstGeom prst="triangle">
              <a:avLst/>
            </a:prstGeom>
            <a:solidFill>
              <a:srgbClr val="002F6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  <p:sp>
          <p:nvSpPr>
            <p:cNvPr id="32" name="Triangle 91">
              <a:extLst>
                <a:ext uri="{FF2B5EF4-FFF2-40B4-BE49-F238E27FC236}">
                  <a16:creationId xmlns:a16="http://schemas.microsoft.com/office/drawing/2014/main" id="{01B2086A-F648-4483-A47E-DFA198FF4F7C}"/>
                </a:ext>
              </a:extLst>
            </p:cNvPr>
            <p:cNvSpPr>
              <a:spLocks noChangeAspect="1"/>
            </p:cNvSpPr>
            <p:nvPr/>
          </p:nvSpPr>
          <p:spPr bwMode="auto">
            <a:xfrm rot="14535482">
              <a:off x="3820306" y="3382630"/>
              <a:ext cx="143334" cy="123564"/>
            </a:xfrm>
            <a:prstGeom prst="triangle">
              <a:avLst/>
            </a:prstGeom>
            <a:solidFill>
              <a:srgbClr val="002F6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  <p:sp>
          <p:nvSpPr>
            <p:cNvPr id="33" name="Triangle 92">
              <a:extLst>
                <a:ext uri="{FF2B5EF4-FFF2-40B4-BE49-F238E27FC236}">
                  <a16:creationId xmlns:a16="http://schemas.microsoft.com/office/drawing/2014/main" id="{CD55C39D-39E7-4039-8348-BB3E21E79919}"/>
                </a:ext>
              </a:extLst>
            </p:cNvPr>
            <p:cNvSpPr>
              <a:spLocks noChangeAspect="1"/>
            </p:cNvSpPr>
            <p:nvPr/>
          </p:nvSpPr>
          <p:spPr bwMode="auto">
            <a:xfrm rot="14535482">
              <a:off x="3954011" y="3318712"/>
              <a:ext cx="143334" cy="123564"/>
            </a:xfrm>
            <a:prstGeom prst="triangle">
              <a:avLst/>
            </a:prstGeom>
            <a:solidFill>
              <a:srgbClr val="002F6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2B07FE-6A30-4981-9279-184A89007BC7}"/>
              </a:ext>
            </a:extLst>
          </p:cNvPr>
          <p:cNvGrpSpPr/>
          <p:nvPr/>
        </p:nvGrpSpPr>
        <p:grpSpPr>
          <a:xfrm rot="19368753">
            <a:off x="5546532" y="3197032"/>
            <a:ext cx="487169" cy="162562"/>
            <a:chOff x="3682206" y="3449070"/>
            <a:chExt cx="448059" cy="149512"/>
          </a:xfrm>
        </p:grpSpPr>
        <p:sp>
          <p:nvSpPr>
            <p:cNvPr id="35" name="Triangle 94">
              <a:extLst>
                <a:ext uri="{FF2B5EF4-FFF2-40B4-BE49-F238E27FC236}">
                  <a16:creationId xmlns:a16="http://schemas.microsoft.com/office/drawing/2014/main" id="{6F8C6674-38EA-4375-B3B0-2D520865ABB9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3996816" y="3463105"/>
              <a:ext cx="143334" cy="123564"/>
            </a:xfrm>
            <a:prstGeom prst="triangle">
              <a:avLst/>
            </a:prstGeom>
            <a:solidFill>
              <a:srgbClr val="002F6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  <p:sp>
          <p:nvSpPr>
            <p:cNvPr id="36" name="Triangle 95">
              <a:extLst>
                <a:ext uri="{FF2B5EF4-FFF2-40B4-BE49-F238E27FC236}">
                  <a16:creationId xmlns:a16="http://schemas.microsoft.com/office/drawing/2014/main" id="{8691A056-0953-4F94-AB7F-67431E811D61}"/>
                </a:ext>
              </a:extLst>
            </p:cNvPr>
            <p:cNvSpPr>
              <a:spLocks noChangeAspect="1"/>
            </p:cNvSpPr>
            <p:nvPr/>
          </p:nvSpPr>
          <p:spPr bwMode="auto">
            <a:xfrm rot="16259601">
              <a:off x="3672321" y="3462044"/>
              <a:ext cx="143334" cy="123564"/>
            </a:xfrm>
            <a:prstGeom prst="triangle">
              <a:avLst/>
            </a:prstGeom>
            <a:solidFill>
              <a:srgbClr val="002F6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38BE73A-C898-4F78-A2CF-9F80D85AD6E5}"/>
                </a:ext>
              </a:extLst>
            </p:cNvPr>
            <p:cNvSpPr>
              <a:spLocks noChangeAspect="1"/>
            </p:cNvSpPr>
            <p:nvPr/>
          </p:nvSpPr>
          <p:spPr bwMode="auto">
            <a:xfrm rot="21590821">
              <a:off x="3830951" y="3449070"/>
              <a:ext cx="149512" cy="149512"/>
            </a:xfrm>
            <a:prstGeom prst="rect">
              <a:avLst/>
            </a:prstGeom>
            <a:solidFill>
              <a:srgbClr val="002F6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383290B-8F8B-42AD-B333-B9F007A0F3E8}"/>
              </a:ext>
            </a:extLst>
          </p:cNvPr>
          <p:cNvSpPr txBox="1"/>
          <p:nvPr/>
        </p:nvSpPr>
        <p:spPr>
          <a:xfrm>
            <a:off x="4135367" y="3705112"/>
            <a:ext cx="1312025" cy="28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Lockheed Martin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17C841-7CA7-4A4A-A0CA-60748D272233}"/>
              </a:ext>
            </a:extLst>
          </p:cNvPr>
          <p:cNvSpPr txBox="1"/>
          <p:nvPr/>
        </p:nvSpPr>
        <p:spPr>
          <a:xfrm>
            <a:off x="4273284" y="4050011"/>
            <a:ext cx="1036189" cy="237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8,500+ Programs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047207-C804-46CA-BCFB-327FDFD2AB89}"/>
              </a:ext>
            </a:extLst>
          </p:cNvPr>
          <p:cNvSpPr txBox="1"/>
          <p:nvPr/>
        </p:nvSpPr>
        <p:spPr>
          <a:xfrm>
            <a:off x="6400439" y="2873974"/>
            <a:ext cx="854795" cy="230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100+ Partners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91D4B1-21F7-411B-9B81-CE76F2AD5292}"/>
              </a:ext>
            </a:extLst>
          </p:cNvPr>
          <p:cNvSpPr txBox="1"/>
          <p:nvPr/>
        </p:nvSpPr>
        <p:spPr>
          <a:xfrm>
            <a:off x="1812196" y="5094943"/>
            <a:ext cx="1042185" cy="230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rPr>
              <a:t>16,000+ Suppliers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4227D37-7FDB-4999-8A1F-A977F621FE9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453" y="1582999"/>
            <a:ext cx="354533" cy="46479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3119C47-969F-47E5-82CC-FC66E979DDDB}"/>
              </a:ext>
            </a:extLst>
          </p:cNvPr>
          <p:cNvGrpSpPr/>
          <p:nvPr/>
        </p:nvGrpSpPr>
        <p:grpSpPr>
          <a:xfrm rot="20022744">
            <a:off x="3304335" y="4205400"/>
            <a:ext cx="487169" cy="162562"/>
            <a:chOff x="3682206" y="3449070"/>
            <a:chExt cx="448059" cy="149512"/>
          </a:xfrm>
        </p:grpSpPr>
        <p:sp>
          <p:nvSpPr>
            <p:cNvPr id="44" name="Triangle 104">
              <a:extLst>
                <a:ext uri="{FF2B5EF4-FFF2-40B4-BE49-F238E27FC236}">
                  <a16:creationId xmlns:a16="http://schemas.microsoft.com/office/drawing/2014/main" id="{C033E96E-7FA8-42CA-A4CF-F072BB453B4F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3996816" y="3463105"/>
              <a:ext cx="143334" cy="123564"/>
            </a:xfrm>
            <a:prstGeom prst="triangle">
              <a:avLst/>
            </a:prstGeom>
            <a:solidFill>
              <a:srgbClr val="002F6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  <p:sp>
          <p:nvSpPr>
            <p:cNvPr id="45" name="Triangle 105">
              <a:extLst>
                <a:ext uri="{FF2B5EF4-FFF2-40B4-BE49-F238E27FC236}">
                  <a16:creationId xmlns:a16="http://schemas.microsoft.com/office/drawing/2014/main" id="{F37EFD71-76A2-4DC6-994A-05B31E7B550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59601">
              <a:off x="3672321" y="3462044"/>
              <a:ext cx="143334" cy="123564"/>
            </a:xfrm>
            <a:prstGeom prst="triangle">
              <a:avLst/>
            </a:prstGeom>
            <a:solidFill>
              <a:srgbClr val="002F6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1D5653-E3EB-4FBF-AFF0-A96BE56AEBB4}"/>
                </a:ext>
              </a:extLst>
            </p:cNvPr>
            <p:cNvSpPr>
              <a:spLocks noChangeAspect="1"/>
            </p:cNvSpPr>
            <p:nvPr/>
          </p:nvSpPr>
          <p:spPr bwMode="auto">
            <a:xfrm rot="21590821">
              <a:off x="3830951" y="3449070"/>
              <a:ext cx="149512" cy="149512"/>
            </a:xfrm>
            <a:prstGeom prst="rect">
              <a:avLst/>
            </a:prstGeom>
            <a:solidFill>
              <a:srgbClr val="002F6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370D93-F3E3-445B-8BE5-4F14A5BC21EB}"/>
              </a:ext>
            </a:extLst>
          </p:cNvPr>
          <p:cNvGrpSpPr/>
          <p:nvPr/>
        </p:nvGrpSpPr>
        <p:grpSpPr>
          <a:xfrm rot="3971511">
            <a:off x="5470730" y="4693668"/>
            <a:ext cx="425102" cy="294840"/>
            <a:chOff x="3696486" y="3308827"/>
            <a:chExt cx="390974" cy="271170"/>
          </a:xfrm>
        </p:grpSpPr>
        <p:sp>
          <p:nvSpPr>
            <p:cNvPr id="48" name="Triangle 108">
              <a:extLst>
                <a:ext uri="{FF2B5EF4-FFF2-40B4-BE49-F238E27FC236}">
                  <a16:creationId xmlns:a16="http://schemas.microsoft.com/office/drawing/2014/main" id="{617BF4F4-DB0E-4CB2-B86E-93C8DDBEFDCF}"/>
                </a:ext>
              </a:extLst>
            </p:cNvPr>
            <p:cNvSpPr>
              <a:spLocks noChangeAspect="1"/>
            </p:cNvSpPr>
            <p:nvPr/>
          </p:nvSpPr>
          <p:spPr bwMode="auto">
            <a:xfrm rot="14535482">
              <a:off x="3686601" y="3446548"/>
              <a:ext cx="143334" cy="123564"/>
            </a:xfrm>
            <a:prstGeom prst="triangle">
              <a:avLst/>
            </a:prstGeom>
            <a:solidFill>
              <a:srgbClr val="002F6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  <p:sp>
          <p:nvSpPr>
            <p:cNvPr id="49" name="Triangle 109">
              <a:extLst>
                <a:ext uri="{FF2B5EF4-FFF2-40B4-BE49-F238E27FC236}">
                  <a16:creationId xmlns:a16="http://schemas.microsoft.com/office/drawing/2014/main" id="{CBA43C19-20A6-46F2-BAF9-A8F72B58919F}"/>
                </a:ext>
              </a:extLst>
            </p:cNvPr>
            <p:cNvSpPr>
              <a:spLocks noChangeAspect="1"/>
            </p:cNvSpPr>
            <p:nvPr/>
          </p:nvSpPr>
          <p:spPr bwMode="auto">
            <a:xfrm rot="14535482">
              <a:off x="3820306" y="3382630"/>
              <a:ext cx="143334" cy="123564"/>
            </a:xfrm>
            <a:prstGeom prst="triangle">
              <a:avLst/>
            </a:prstGeom>
            <a:solidFill>
              <a:srgbClr val="002F6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  <p:sp>
          <p:nvSpPr>
            <p:cNvPr id="50" name="Triangle 110">
              <a:extLst>
                <a:ext uri="{FF2B5EF4-FFF2-40B4-BE49-F238E27FC236}">
                  <a16:creationId xmlns:a16="http://schemas.microsoft.com/office/drawing/2014/main" id="{6DB53AB3-E795-4BF8-B3AD-7A0BE79057ED}"/>
                </a:ext>
              </a:extLst>
            </p:cNvPr>
            <p:cNvSpPr>
              <a:spLocks noChangeAspect="1"/>
            </p:cNvSpPr>
            <p:nvPr/>
          </p:nvSpPr>
          <p:spPr bwMode="auto">
            <a:xfrm rot="14535482">
              <a:off x="3954011" y="3318712"/>
              <a:ext cx="143334" cy="123564"/>
            </a:xfrm>
            <a:prstGeom prst="triangle">
              <a:avLst/>
            </a:prstGeom>
            <a:solidFill>
              <a:srgbClr val="002F6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B5ED8BB7-D2FE-47A6-83B1-338616E352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835" y="1690056"/>
            <a:ext cx="530235" cy="12534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D3996454-F513-4EC3-A4F2-DE0E516E0230}"/>
              </a:ext>
            </a:extLst>
          </p:cNvPr>
          <p:cNvGrpSpPr/>
          <p:nvPr/>
        </p:nvGrpSpPr>
        <p:grpSpPr>
          <a:xfrm>
            <a:off x="5805548" y="4736138"/>
            <a:ext cx="1520084" cy="1520084"/>
            <a:chOff x="5279710" y="4629384"/>
            <a:chExt cx="1270955" cy="127095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5155C52-39B6-4BB2-9706-B235979A4748}"/>
                </a:ext>
              </a:extLst>
            </p:cNvPr>
            <p:cNvSpPr/>
            <p:nvPr/>
          </p:nvSpPr>
          <p:spPr>
            <a:xfrm>
              <a:off x="5279710" y="4629384"/>
              <a:ext cx="1270955" cy="127095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2F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AB0B63E-18A9-4B42-9315-5499838CDFE5}"/>
                </a:ext>
              </a:extLst>
            </p:cNvPr>
            <p:cNvGrpSpPr/>
            <p:nvPr/>
          </p:nvGrpSpPr>
          <p:grpSpPr>
            <a:xfrm>
              <a:off x="5337480" y="4687154"/>
              <a:ext cx="1155414" cy="1155415"/>
              <a:chOff x="5337480" y="4687154"/>
              <a:chExt cx="1155414" cy="1155415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64BB5FA-42D8-48E4-A645-C6EC8AE05AB9}"/>
                  </a:ext>
                </a:extLst>
              </p:cNvPr>
              <p:cNvSpPr txBox="1"/>
              <p:nvPr/>
            </p:nvSpPr>
            <p:spPr>
              <a:xfrm>
                <a:off x="5435184" y="5302149"/>
                <a:ext cx="960006" cy="198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F6C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Arial" charset="0"/>
                    <a:cs typeface="Calibri Light" panose="020F0302020204030204" pitchFamily="34" charset="0"/>
                  </a:rPr>
                  <a:t>APT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9E30384-F097-410A-B283-82F7C33F64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37480" y="4687154"/>
                <a:ext cx="1155414" cy="1155415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2F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Arial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0CFF546-4187-47D4-9E1F-BE0AC6FE1B59}"/>
                  </a:ext>
                </a:extLst>
              </p:cNvPr>
              <p:cNvSpPr txBox="1"/>
              <p:nvPr/>
            </p:nvSpPr>
            <p:spPr>
              <a:xfrm>
                <a:off x="5551163" y="5502203"/>
                <a:ext cx="728042" cy="20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kern="0" dirty="0">
                    <a:solidFill>
                      <a:srgbClr val="002F6C"/>
                    </a:solidFill>
                    <a:latin typeface="Calibri Light" panose="020F0302020204030204" pitchFamily="34" charset="0"/>
                    <a:ea typeface="Arial" charset="0"/>
                    <a:cs typeface="Calibri Light" panose="020F0302020204030204" pitchFamily="34" charset="0"/>
                  </a:rPr>
                  <a:t>xx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F6C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Arial" charset="0"/>
                    <a:cs typeface="Calibri Light" panose="020F0302020204030204" pitchFamily="34" charset="0"/>
                  </a:rPr>
                  <a:t> Campaigns</a:t>
                </a: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89FB8ADE-4BD8-4E16-8E4C-877617291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6983" y="4818414"/>
                <a:ext cx="458805" cy="458805"/>
              </a:xfrm>
              <a:prstGeom prst="rect">
                <a:avLst/>
              </a:prstGeom>
            </p:spPr>
          </p:pic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BA860A8-0D00-4884-88C5-070A98E8D0AE}"/>
              </a:ext>
            </a:extLst>
          </p:cNvPr>
          <p:cNvGrpSpPr/>
          <p:nvPr/>
        </p:nvGrpSpPr>
        <p:grpSpPr>
          <a:xfrm>
            <a:off x="734605" y="2254637"/>
            <a:ext cx="1038237" cy="1038237"/>
            <a:chOff x="5481149" y="4830823"/>
            <a:chExt cx="868079" cy="86807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317DB7F-2E20-42FA-84ED-98D39464C1F2}"/>
                </a:ext>
              </a:extLst>
            </p:cNvPr>
            <p:cNvSpPr/>
            <p:nvPr/>
          </p:nvSpPr>
          <p:spPr>
            <a:xfrm>
              <a:off x="5481149" y="4830823"/>
              <a:ext cx="868079" cy="86807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2F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1605BAC-9ECF-4707-A74B-EA43A7DB37D0}"/>
                </a:ext>
              </a:extLst>
            </p:cNvPr>
            <p:cNvGrpSpPr/>
            <p:nvPr/>
          </p:nvGrpSpPr>
          <p:grpSpPr>
            <a:xfrm>
              <a:off x="5520606" y="4870280"/>
              <a:ext cx="789164" cy="789164"/>
              <a:chOff x="5520606" y="4870280"/>
              <a:chExt cx="789164" cy="789164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225BBD4-B89A-4085-8EBA-46700B40D4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20606" y="4870280"/>
                <a:ext cx="789164" cy="789164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2F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 charset="0"/>
                  <a:cs typeface="Arial" charset="0"/>
                </a:endParaRPr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CEAC8B5F-A571-4098-9DBD-A46190359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2806" y="5068292"/>
                <a:ext cx="458805" cy="458805"/>
              </a:xfrm>
              <a:prstGeom prst="rect">
                <a:avLst/>
              </a:prstGeom>
            </p:spPr>
          </p:pic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ADCB4A3-141C-4D66-A897-3524A350042E}"/>
              </a:ext>
            </a:extLst>
          </p:cNvPr>
          <p:cNvGrpSpPr/>
          <p:nvPr/>
        </p:nvGrpSpPr>
        <p:grpSpPr>
          <a:xfrm rot="16200000">
            <a:off x="1349704" y="3476732"/>
            <a:ext cx="425102" cy="294840"/>
            <a:chOff x="3696486" y="3308827"/>
            <a:chExt cx="390974" cy="271170"/>
          </a:xfrm>
        </p:grpSpPr>
        <p:sp>
          <p:nvSpPr>
            <p:cNvPr id="65" name="Triangle 125">
              <a:extLst>
                <a:ext uri="{FF2B5EF4-FFF2-40B4-BE49-F238E27FC236}">
                  <a16:creationId xmlns:a16="http://schemas.microsoft.com/office/drawing/2014/main" id="{6FF3EB05-850F-4645-B1DB-35E574F69120}"/>
                </a:ext>
              </a:extLst>
            </p:cNvPr>
            <p:cNvSpPr>
              <a:spLocks noChangeAspect="1"/>
            </p:cNvSpPr>
            <p:nvPr/>
          </p:nvSpPr>
          <p:spPr bwMode="auto">
            <a:xfrm rot="14535482">
              <a:off x="3686601" y="3446548"/>
              <a:ext cx="143334" cy="123564"/>
            </a:xfrm>
            <a:prstGeom prst="triangle">
              <a:avLst/>
            </a:prstGeom>
            <a:solidFill>
              <a:srgbClr val="002F6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  <p:sp>
          <p:nvSpPr>
            <p:cNvPr id="66" name="Triangle 126">
              <a:extLst>
                <a:ext uri="{FF2B5EF4-FFF2-40B4-BE49-F238E27FC236}">
                  <a16:creationId xmlns:a16="http://schemas.microsoft.com/office/drawing/2014/main" id="{B3395C65-FB84-4313-B8C8-8FE4C09C9D47}"/>
                </a:ext>
              </a:extLst>
            </p:cNvPr>
            <p:cNvSpPr>
              <a:spLocks noChangeAspect="1"/>
            </p:cNvSpPr>
            <p:nvPr/>
          </p:nvSpPr>
          <p:spPr bwMode="auto">
            <a:xfrm rot="14535482">
              <a:off x="3820306" y="3382630"/>
              <a:ext cx="143334" cy="123564"/>
            </a:xfrm>
            <a:prstGeom prst="triangle">
              <a:avLst/>
            </a:prstGeom>
            <a:solidFill>
              <a:srgbClr val="002F6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  <p:sp>
          <p:nvSpPr>
            <p:cNvPr id="67" name="Triangle 127">
              <a:extLst>
                <a:ext uri="{FF2B5EF4-FFF2-40B4-BE49-F238E27FC236}">
                  <a16:creationId xmlns:a16="http://schemas.microsoft.com/office/drawing/2014/main" id="{40288F3A-1D94-431F-B313-2B1C6CA0FAF0}"/>
                </a:ext>
              </a:extLst>
            </p:cNvPr>
            <p:cNvSpPr>
              <a:spLocks noChangeAspect="1"/>
            </p:cNvSpPr>
            <p:nvPr/>
          </p:nvSpPr>
          <p:spPr bwMode="auto">
            <a:xfrm rot="14535482">
              <a:off x="3954011" y="3318712"/>
              <a:ext cx="143334" cy="123564"/>
            </a:xfrm>
            <a:prstGeom prst="triangle">
              <a:avLst/>
            </a:prstGeom>
            <a:solidFill>
              <a:srgbClr val="002F6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D13DC8D-C772-49AB-81B0-634EF35496BF}"/>
              </a:ext>
            </a:extLst>
          </p:cNvPr>
          <p:cNvGrpSpPr/>
          <p:nvPr/>
        </p:nvGrpSpPr>
        <p:grpSpPr>
          <a:xfrm rot="11461118">
            <a:off x="1843338" y="2371469"/>
            <a:ext cx="425102" cy="294840"/>
            <a:chOff x="3696486" y="3308827"/>
            <a:chExt cx="390974" cy="271170"/>
          </a:xfrm>
        </p:grpSpPr>
        <p:sp>
          <p:nvSpPr>
            <p:cNvPr id="69" name="Triangle 129">
              <a:extLst>
                <a:ext uri="{FF2B5EF4-FFF2-40B4-BE49-F238E27FC236}">
                  <a16:creationId xmlns:a16="http://schemas.microsoft.com/office/drawing/2014/main" id="{CC2CFA63-0B00-4667-A74B-B434F9F94DDA}"/>
                </a:ext>
              </a:extLst>
            </p:cNvPr>
            <p:cNvSpPr>
              <a:spLocks noChangeAspect="1"/>
            </p:cNvSpPr>
            <p:nvPr/>
          </p:nvSpPr>
          <p:spPr bwMode="auto">
            <a:xfrm rot="14535482">
              <a:off x="3686601" y="3446548"/>
              <a:ext cx="143334" cy="123564"/>
            </a:xfrm>
            <a:prstGeom prst="triangle">
              <a:avLst/>
            </a:prstGeom>
            <a:solidFill>
              <a:srgbClr val="002F6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  <p:sp>
          <p:nvSpPr>
            <p:cNvPr id="70" name="Triangle 130">
              <a:extLst>
                <a:ext uri="{FF2B5EF4-FFF2-40B4-BE49-F238E27FC236}">
                  <a16:creationId xmlns:a16="http://schemas.microsoft.com/office/drawing/2014/main" id="{B0533566-67BA-4301-8535-717207CC0CE0}"/>
                </a:ext>
              </a:extLst>
            </p:cNvPr>
            <p:cNvSpPr>
              <a:spLocks noChangeAspect="1"/>
            </p:cNvSpPr>
            <p:nvPr/>
          </p:nvSpPr>
          <p:spPr bwMode="auto">
            <a:xfrm rot="14535482">
              <a:off x="3820306" y="3382630"/>
              <a:ext cx="143334" cy="123564"/>
            </a:xfrm>
            <a:prstGeom prst="triangle">
              <a:avLst/>
            </a:prstGeom>
            <a:solidFill>
              <a:srgbClr val="002F6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  <p:sp>
          <p:nvSpPr>
            <p:cNvPr id="71" name="Triangle 131">
              <a:extLst>
                <a:ext uri="{FF2B5EF4-FFF2-40B4-BE49-F238E27FC236}">
                  <a16:creationId xmlns:a16="http://schemas.microsoft.com/office/drawing/2014/main" id="{BD14EDAD-DBBD-4387-9DAD-3F48FDB261B7}"/>
                </a:ext>
              </a:extLst>
            </p:cNvPr>
            <p:cNvSpPr>
              <a:spLocks noChangeAspect="1"/>
            </p:cNvSpPr>
            <p:nvPr/>
          </p:nvSpPr>
          <p:spPr bwMode="auto">
            <a:xfrm rot="14535482">
              <a:off x="3954011" y="3318712"/>
              <a:ext cx="143334" cy="123564"/>
            </a:xfrm>
            <a:prstGeom prst="triangle">
              <a:avLst/>
            </a:prstGeom>
            <a:solidFill>
              <a:srgbClr val="002F6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Arial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94398982-A59F-4CF7-B109-94C88DCF09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27626" y="1968750"/>
            <a:ext cx="373199" cy="3731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B0E213E-A207-4771-B6C1-13BDC07090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58070" y="2398727"/>
            <a:ext cx="361457" cy="35949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4CF01B4-D2B4-4C3E-8AE5-DED571E700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55298" y="1360448"/>
            <a:ext cx="369343" cy="36733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21CA467-1F64-4CC6-BE00-F05EF7E86E5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993" y="1929298"/>
            <a:ext cx="392893" cy="392893"/>
          </a:xfrm>
          <a:prstGeom prst="rect">
            <a:avLst/>
          </a:prstGeom>
        </p:spPr>
      </p:pic>
      <p:pic>
        <p:nvPicPr>
          <p:cNvPr id="76" name="Picture 7">
            <a:extLst>
              <a:ext uri="{FF2B5EF4-FFF2-40B4-BE49-F238E27FC236}">
                <a16:creationId xmlns:a16="http://schemas.microsoft.com/office/drawing/2014/main" id="{601A59D3-3289-4859-89AC-062241866A83}"/>
              </a:ext>
            </a:extLst>
          </p:cNvPr>
          <p:cNvPicPr>
            <a:picLocks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071" y="2077608"/>
            <a:ext cx="392893" cy="39289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4967CA2-B1EC-4AD5-91FA-52B0412A48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12106" y="4044229"/>
            <a:ext cx="4470201" cy="19061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691136-5CE4-4AE5-9A7C-024BDFF35521}"/>
              </a:ext>
            </a:extLst>
          </p:cNvPr>
          <p:cNvSpPr txBox="1"/>
          <p:nvPr/>
        </p:nvSpPr>
        <p:spPr>
          <a:xfrm>
            <a:off x="7464345" y="3649427"/>
            <a:ext cx="453191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Intrusion Activity </a:t>
            </a:r>
          </a:p>
        </p:txBody>
      </p:sp>
    </p:spTree>
    <p:extLst>
      <p:ext uri="{BB962C8B-B14F-4D97-AF65-F5344CB8AC3E}">
        <p14:creationId xmlns:p14="http://schemas.microsoft.com/office/powerpoint/2010/main" val="75841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b="1" kern="1200" cap="all" dirty="0">
                <a:latin typeface="Agency FB" panose="020B0503020202020204" pitchFamily="34" charset="0"/>
                <a:ea typeface="+mj-ea"/>
                <a:cs typeface="+mj-cs"/>
              </a:rPr>
              <a:t>DFARS/NIST Implementation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923541"/>
            <a:ext cx="6464808" cy="45720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4572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Getting Started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  <a:sym typeface="Wingdings 3" panose="05040102010807070707" pitchFamily="18" charset="2"/>
              </a:rPr>
              <a:t>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9E018A0-B8E4-4C53-A1C8-C69DC3136049}"/>
              </a:ext>
            </a:extLst>
          </p:cNvPr>
          <p:cNvSpPr txBox="1">
            <a:spLocks/>
          </p:cNvSpPr>
          <p:nvPr/>
        </p:nvSpPr>
        <p:spPr bwMode="auto">
          <a:xfrm>
            <a:off x="412752" y="1659663"/>
            <a:ext cx="5622288" cy="33085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2250" indent="-222250" algn="l" defTabSz="887413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buChar char="•"/>
              <a:defRPr sz="1800" b="1">
                <a:solidFill>
                  <a:srgbClr val="636664"/>
                </a:solidFill>
                <a:effectLst/>
                <a:latin typeface="Calibri" panose="020F0502020204030204" pitchFamily="34" charset="0"/>
                <a:ea typeface="ＭＳ Ｐゴシック" pitchFamily="-112" charset="-128"/>
                <a:cs typeface="Calibri" panose="020F0502020204030204" pitchFamily="34" charset="0"/>
              </a:defRPr>
            </a:lvl1pPr>
            <a:lvl2pPr marL="511175" indent="-279400" algn="l" defTabSz="887413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buChar char="–"/>
              <a:defRPr sz="1800" b="0">
                <a:solidFill>
                  <a:srgbClr val="636664"/>
                </a:solidFill>
                <a:effectLst/>
                <a:latin typeface="Calibri Light" panose="020F0302020204030204" pitchFamily="34" charset="0"/>
                <a:ea typeface="ＭＳ Ｐゴシック" pitchFamily="-112" charset="-128"/>
                <a:cs typeface="Calibri Light" panose="020F0302020204030204" pitchFamily="34" charset="0"/>
              </a:defRPr>
            </a:lvl2pPr>
            <a:lvl3pPr marL="744538" indent="-233363" algn="l" defTabSz="887413" rtl="0" eaLnBrk="1" fontAlgn="base" hangingPunct="1">
              <a:spcBef>
                <a:spcPts val="0"/>
              </a:spcBef>
              <a:spcAft>
                <a:spcPct val="0"/>
              </a:spcAft>
              <a:buSzPct val="80000"/>
              <a:buChar char="•"/>
              <a:defRPr sz="1800" b="0">
                <a:solidFill>
                  <a:srgbClr val="636664"/>
                </a:solidFill>
                <a:effectLst/>
                <a:latin typeface="Calibri Light" panose="020F0302020204030204" pitchFamily="34" charset="0"/>
                <a:ea typeface="ＭＳ Ｐゴシック" pitchFamily="-112" charset="-128"/>
                <a:cs typeface="Calibri Light" panose="020F0302020204030204" pitchFamily="34" charset="0"/>
              </a:defRPr>
            </a:lvl3pPr>
            <a:lvl4pPr marL="914400" indent="-169863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–"/>
              <a:defRPr sz="2000" b="1">
                <a:solidFill>
                  <a:schemeClr val="bg2"/>
                </a:solidFill>
                <a:effectLst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defRPr>
            </a:lvl4pPr>
            <a:lvl5pPr marL="1146175" indent="-17780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 sz="2000" b="1">
                <a:solidFill>
                  <a:schemeClr val="bg2"/>
                </a:solidFill>
                <a:effectLst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defRPr>
            </a:lvl5pPr>
            <a:lvl6pPr marL="24511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6pPr>
            <a:lvl7pPr marL="29083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7pPr>
            <a:lvl8pPr marL="33655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8pPr>
            <a:lvl9pPr marL="3822700" indent="-222250" algn="l" defTabSz="887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9pPr>
          </a:lstStyle>
          <a:p>
            <a:pPr marL="0" marR="97155" lvl="0" indent="0" algn="l" defTabSz="88741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 panose="020F0502020204030204" pitchFamily="34" charset="0"/>
              </a:rPr>
              <a:t>A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reasonable 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first 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step may </a:t>
            </a:r>
            <a:r>
              <a:rPr kumimoji="0" lang="en-US" sz="2000" b="0" i="0" u="none" strike="noStrike" kern="0" cap="none" spc="-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be 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for 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company personnel </a:t>
            </a:r>
            <a:r>
              <a:rPr kumimoji="0" lang="en-US" sz="2000" b="0" i="0" u="none" strike="noStrike" kern="0" cap="none" spc="-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with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knowledge  </a:t>
            </a:r>
            <a:r>
              <a:rPr kumimoji="0" lang="en-US" sz="2000" b="0" i="0" u="none" strike="noStrike" kern="0" cap="none" spc="-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of their 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information 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systems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security practices</a:t>
            </a:r>
            <a:r>
              <a:rPr kumimoji="0" lang="en-US" sz="2000" b="0" i="0" u="none" strike="noStrike" kern="0" cap="none" spc="90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 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to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636664"/>
              </a:solidFill>
              <a:effectLst/>
              <a:uLnTx/>
              <a:uFillTx/>
              <a:latin typeface="Calibri Light" panose="020F0302020204030204" pitchFamily="34" charset="0"/>
              <a:ea typeface="ＭＳ Ｐゴシック" pitchFamily="-112" charset="-128"/>
              <a:cs typeface="Calibri"/>
            </a:endParaRPr>
          </a:p>
          <a:p>
            <a:pPr marL="457200" marR="0" lvl="0" indent="-228600" algn="l" defTabSz="88741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F497D">
                  <a:lumMod val="60000"/>
                  <a:lumOff val="40000"/>
                </a:srgbClr>
              </a:buClr>
              <a:buSzPct val="8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read through NIST 800-171 special</a:t>
            </a:r>
            <a:r>
              <a:rPr kumimoji="0" lang="en-US" sz="2000" b="0" i="0" u="none" strike="noStrike" kern="0" cap="none" spc="1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publication,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636664"/>
              </a:solidFill>
              <a:effectLst/>
              <a:uLnTx/>
              <a:uFillTx/>
              <a:latin typeface="Calibri Light" panose="020F0302020204030204" pitchFamily="34" charset="0"/>
              <a:ea typeface="ＭＳ Ｐゴシック" pitchFamily="-112" charset="-128"/>
              <a:cs typeface="Calibri"/>
            </a:endParaRPr>
          </a:p>
          <a:p>
            <a:pPr marL="457200" marR="0" lvl="0" indent="-228600" algn="l" defTabSz="88741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F497D">
                  <a:lumMod val="60000"/>
                  <a:lumOff val="40000"/>
                </a:srgbClr>
              </a:buClr>
              <a:buSzPct val="8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examining </a:t>
            </a:r>
            <a:r>
              <a:rPr kumimoji="0" lang="en-US" sz="2000" b="0" i="0" u="none" strike="noStrike" kern="0" cap="none" spc="-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each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 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requirement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636664"/>
              </a:solidFill>
              <a:effectLst/>
              <a:uLnTx/>
              <a:uFillTx/>
              <a:latin typeface="Calibri Light" panose="020F0302020204030204" pitchFamily="34" charset="0"/>
              <a:ea typeface="ＭＳ Ｐゴシック" pitchFamily="-112" charset="-128"/>
              <a:cs typeface="Calibri"/>
            </a:endParaRPr>
          </a:p>
          <a:p>
            <a:pPr marL="457200" marR="5080" lvl="0" indent="-228600" algn="l" defTabSz="88741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F497D">
                  <a:lumMod val="60000"/>
                  <a:lumOff val="40000"/>
                </a:srgbClr>
              </a:buClr>
              <a:buSzPct val="80000"/>
              <a:buFont typeface="Wingdings 3" panose="05040102010807070707" pitchFamily="18" charset="2"/>
              <a:buChar char=""/>
              <a:tabLst/>
              <a:defRPr/>
            </a:pP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determine </a:t>
            </a:r>
            <a:r>
              <a:rPr kumimoji="0" lang="en-US" sz="2000" b="0" i="0" u="none" strike="noStrike" kern="0" cap="none" spc="-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if it 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may require </a:t>
            </a:r>
            <a:r>
              <a:rPr kumimoji="0" lang="en-US" sz="2000" b="0" i="0" u="none" strike="noStrike" kern="0" cap="none" spc="-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a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change 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to company </a:t>
            </a:r>
            <a:r>
              <a:rPr kumimoji="0" lang="en-US" sz="2000" b="0" i="0" u="none" strike="noStrike" kern="0" cap="none" spc="-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policy or 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processes,  </a:t>
            </a:r>
            <a:r>
              <a:rPr kumimoji="0" lang="en-US" sz="2000" b="0" i="0" u="none" strike="noStrike" kern="0" cap="none" spc="-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a 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configuration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change 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for 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existing 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company information </a:t>
            </a:r>
            <a:r>
              <a:rPr kumimoji="0" lang="en-US" sz="2000" b="0" i="0" u="none" strike="noStrike" kern="0" cap="none" spc="-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technology  (IT), or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if </a:t>
            </a:r>
            <a:r>
              <a:rPr kumimoji="0" lang="en-US" sz="2000" b="0" i="0" u="none" strike="noStrike" kern="0" cap="none" spc="-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it 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requires </a:t>
            </a:r>
            <a:r>
              <a:rPr kumimoji="0" lang="en-US" sz="2000" b="0" i="0" u="none" strike="noStrike" kern="0" cap="none" spc="-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an additional 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software </a:t>
            </a:r>
            <a:r>
              <a:rPr kumimoji="0" lang="en-US" sz="2000" b="0" i="0" u="none" strike="noStrike" kern="0" cap="none" spc="-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or 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hardware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solution.  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Most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 </a:t>
            </a:r>
            <a:r>
              <a:rPr kumimoji="0" lang="en-US" sz="2000" b="0" i="0" u="none" strike="noStrike" kern="0" cap="none" spc="-15" normalizeH="0" baseline="0" noProof="0" dirty="0">
                <a:ln>
                  <a:noFill/>
                </a:ln>
                <a:solidFill>
                  <a:srgbClr val="636664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"/>
              </a:rPr>
              <a:t>requirements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ＭＳ Ｐゴシック" pitchFamily="-112" charset="-128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464808" y="923541"/>
            <a:ext cx="5727192" cy="53218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2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035719" y="1259234"/>
            <a:ext cx="10330873" cy="492443"/>
          </a:xfrm>
        </p:spPr>
        <p:txBody>
          <a:bodyPr/>
          <a:lstStyle/>
          <a:p>
            <a:r>
              <a:rPr lang="en-US" dirty="0"/>
              <a:t>14 Control Families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416" y="260331"/>
            <a:ext cx="11372849" cy="531812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b="1" kern="1200" cap="all" dirty="0">
                <a:latin typeface="Agency FB" panose="020B0503020202020204" pitchFamily="34" charset="0"/>
                <a:ea typeface="+mj-ea"/>
                <a:cs typeface="+mj-cs"/>
              </a:rPr>
              <a:t>NIST 800-171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89076" y="2001425"/>
            <a:ext cx="10213848" cy="3513521"/>
            <a:chOff x="6016752" y="1328148"/>
            <a:chExt cx="10213848" cy="3343508"/>
          </a:xfrm>
          <a:solidFill>
            <a:schemeClr val="bg1">
              <a:lumMod val="60000"/>
              <a:lumOff val="40000"/>
            </a:schemeClr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6016752" y="1328148"/>
              <a:ext cx="5001768" cy="388851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3.1 Access Control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016752" y="1820591"/>
              <a:ext cx="5001768" cy="38885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3.2 Awareness and Training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016752" y="2313035"/>
              <a:ext cx="5001768" cy="38885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3.3 Audit and Accountability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016752" y="2805477"/>
              <a:ext cx="5001768" cy="38885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3.4 Configuration Management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016752" y="3297917"/>
              <a:ext cx="5001768" cy="38885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3.5 Identification and Authentication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016752" y="3790364"/>
              <a:ext cx="5001768" cy="38885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3.6 Incident Response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016752" y="4282806"/>
              <a:ext cx="5001768" cy="38885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3.7 Maintenance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1228832" y="1328149"/>
              <a:ext cx="5001768" cy="38885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3.8 Media Protection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1228832" y="1820590"/>
              <a:ext cx="5001768" cy="38885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3.9 Personnel Security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1228832" y="2313033"/>
              <a:ext cx="5001768" cy="38885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3.10 Physical Protection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1228832" y="2805477"/>
              <a:ext cx="5001768" cy="38885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3.11 Risk Assessment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1228832" y="3297922"/>
              <a:ext cx="5001768" cy="38885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3.12 Security Assessment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1228832" y="3790364"/>
              <a:ext cx="5001768" cy="38885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3.13 System and Communications Protection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1228832" y="4282806"/>
              <a:ext cx="5001768" cy="38885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3.14 System and Information Integrity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2231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5D1D-7BAB-4A5A-9583-6DC9B644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it/cyber candidate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D6AA2-2649-4CF9-B18B-715199730D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 adjacencies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Creater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Big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Detail orientated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Slow 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A1415-8FEC-4B5A-AAEE-84335316B00D}"/>
              </a:ext>
            </a:extLst>
          </p:cNvPr>
          <p:cNvSpPr txBox="1"/>
          <p:nvPr/>
        </p:nvSpPr>
        <p:spPr>
          <a:xfrm>
            <a:off x="906011" y="5243119"/>
            <a:ext cx="10628851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IT &amp; Cyber Field is broad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21FE718A-79E6-4180-9011-2FAB031F9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55" y="5404730"/>
            <a:ext cx="864078" cy="69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2A418DE-E6F2-4282-A07B-179DE89B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079" y="5371394"/>
            <a:ext cx="849312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81386541-3204-4A00-8470-2B9D84C6E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954" y="5392748"/>
            <a:ext cx="628654" cy="65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8BF71BCB-E166-442D-8E71-6E09B2DF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76" y="5433574"/>
            <a:ext cx="743416" cy="6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4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EDF699-B368-4CBA-A65E-6014312B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Lockheed Martin in the Community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D07B82-E140-440E-8EBE-4E79EAD28C5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Lockheed Martin CYBERQUEST</a:t>
            </a:r>
          </a:p>
          <a:p>
            <a:r>
              <a:rPr lang="en-US" dirty="0"/>
              <a:t>Great Minds in STEM</a:t>
            </a:r>
          </a:p>
          <a:p>
            <a:r>
              <a:rPr lang="en-US" dirty="0"/>
              <a:t>Girls Inc</a:t>
            </a:r>
          </a:p>
          <a:p>
            <a:r>
              <a:rPr lang="en-US" dirty="0"/>
              <a:t>Project Lead the Way</a:t>
            </a:r>
          </a:p>
          <a:p>
            <a:r>
              <a:rPr lang="en-US" dirty="0"/>
              <a:t>Team America Rocketry Challenge</a:t>
            </a:r>
          </a:p>
          <a:p>
            <a:r>
              <a:rPr lang="en-US" dirty="0"/>
              <a:t>Engineers in the Classroom</a:t>
            </a:r>
          </a:p>
          <a:p>
            <a:r>
              <a:rPr lang="en-US" dirty="0"/>
              <a:t>FIRST Robotics</a:t>
            </a:r>
          </a:p>
          <a:p>
            <a:r>
              <a:rPr lang="en-US" dirty="0"/>
              <a:t>STEM Scholarship</a:t>
            </a:r>
          </a:p>
          <a:p>
            <a:r>
              <a:rPr lang="en-US" dirty="0"/>
              <a:t>Vocational Scholarship</a:t>
            </a:r>
          </a:p>
          <a:p>
            <a:r>
              <a:rPr lang="en-US" dirty="0" err="1"/>
              <a:t>CyberGrants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38CFDF-F782-4EB1-B08B-260721E71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379" y="1475747"/>
            <a:ext cx="4151222" cy="2029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3EC785-0B8F-443F-9968-575D15F06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119" y="3821638"/>
            <a:ext cx="4151221" cy="164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7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>
            <a:extLst>
              <a:ext uri="{FF2B5EF4-FFF2-40B4-BE49-F238E27FC236}">
                <a16:creationId xmlns:a16="http://schemas.microsoft.com/office/drawing/2014/main" id="{CB3B017D-74ED-4478-9ADB-8259F17E637D}"/>
              </a:ext>
            </a:extLst>
          </p:cNvPr>
          <p:cNvSpPr/>
          <p:nvPr/>
        </p:nvSpPr>
        <p:spPr>
          <a:xfrm>
            <a:off x="4974916" y="4761657"/>
            <a:ext cx="3882251" cy="1414075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>
            <a:solidFill>
              <a:schemeClr val="bg1"/>
            </a:solidFill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rtlCol="0" anchor="ctr">
            <a:noAutofit/>
          </a:bodyPr>
          <a:lstStyle/>
          <a:p>
            <a:pPr algn="l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F48B94-886A-452F-AA4D-4C6CC21B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Career Path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043C731-69A6-4073-9A32-AA916E9105B7}"/>
              </a:ext>
            </a:extLst>
          </p:cNvPr>
          <p:cNvGrpSpPr/>
          <p:nvPr/>
        </p:nvGrpSpPr>
        <p:grpSpPr>
          <a:xfrm>
            <a:off x="417984" y="2313630"/>
            <a:ext cx="11508336" cy="2448027"/>
            <a:chOff x="0" y="3497200"/>
            <a:chExt cx="12192000" cy="1992302"/>
          </a:xfrm>
        </p:grpSpPr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DD132DB3-BED5-476B-8BB2-586644A963E6}"/>
                </a:ext>
              </a:extLst>
            </p:cNvPr>
            <p:cNvSpPr/>
            <p:nvPr/>
          </p:nvSpPr>
          <p:spPr>
            <a:xfrm>
              <a:off x="0" y="3497200"/>
              <a:ext cx="12192000" cy="1992302"/>
            </a:xfrm>
            <a:custGeom>
              <a:avLst/>
              <a:gdLst>
                <a:gd name="connsiteX0" fmla="*/ 5356471 w 12192000"/>
                <a:gd name="connsiteY0" fmla="*/ 117 h 1992302"/>
                <a:gd name="connsiteX1" fmla="*/ 7823564 w 12192000"/>
                <a:gd name="connsiteY1" fmla="*/ 1038129 h 1992302"/>
                <a:gd name="connsiteX2" fmla="*/ 9529301 w 12192000"/>
                <a:gd name="connsiteY2" fmla="*/ 39535 h 1992302"/>
                <a:gd name="connsiteX3" fmla="*/ 11758690 w 12192000"/>
                <a:gd name="connsiteY3" fmla="*/ 39535 h 1992302"/>
                <a:gd name="connsiteX4" fmla="*/ 11762373 w 12192000"/>
                <a:gd name="connsiteY4" fmla="*/ 151630 h 1992302"/>
                <a:gd name="connsiteX5" fmla="*/ 11762790 w 12192000"/>
                <a:gd name="connsiteY5" fmla="*/ 173722 h 1992302"/>
                <a:gd name="connsiteX6" fmla="*/ 11762790 w 12192000"/>
                <a:gd name="connsiteY6" fmla="*/ 39542 h 1992302"/>
                <a:gd name="connsiteX7" fmla="*/ 12192000 w 12192000"/>
                <a:gd name="connsiteY7" fmla="*/ 39542 h 1992302"/>
                <a:gd name="connsiteX8" fmla="*/ 12192000 w 12192000"/>
                <a:gd name="connsiteY8" fmla="*/ 649466 h 1992302"/>
                <a:gd name="connsiteX9" fmla="*/ 11762790 w 12192000"/>
                <a:gd name="connsiteY9" fmla="*/ 649466 h 1992302"/>
                <a:gd name="connsiteX10" fmla="*/ 11762790 w 12192000"/>
                <a:gd name="connsiteY10" fmla="*/ 435941 h 1992302"/>
                <a:gd name="connsiteX11" fmla="*/ 11761780 w 12192000"/>
                <a:gd name="connsiteY11" fmla="*/ 499424 h 1992302"/>
                <a:gd name="connsiteX12" fmla="*/ 11762636 w 12192000"/>
                <a:gd name="connsiteY12" fmla="*/ 646701 h 1992302"/>
                <a:gd name="connsiteX13" fmla="*/ 9551263 w 12192000"/>
                <a:gd name="connsiteY13" fmla="*/ 650517 h 1992302"/>
                <a:gd name="connsiteX14" fmla="*/ 7852847 w 12192000"/>
                <a:gd name="connsiteY14" fmla="*/ 1629399 h 1992302"/>
                <a:gd name="connsiteX15" fmla="*/ 5356471 w 12192000"/>
                <a:gd name="connsiteY15" fmla="*/ 578250 h 1992302"/>
                <a:gd name="connsiteX16" fmla="*/ 3401829 w 12192000"/>
                <a:gd name="connsiteY16" fmla="*/ 1990732 h 1992302"/>
                <a:gd name="connsiteX17" fmla="*/ 532271 w 12192000"/>
                <a:gd name="connsiteY17" fmla="*/ 1992302 h 1992302"/>
                <a:gd name="connsiteX18" fmla="*/ 532271 w 12192000"/>
                <a:gd name="connsiteY18" fmla="*/ 1992208 h 1992302"/>
                <a:gd name="connsiteX19" fmla="*/ 0 w 12192000"/>
                <a:gd name="connsiteY19" fmla="*/ 1992208 h 1992302"/>
                <a:gd name="connsiteX20" fmla="*/ 0 w 12192000"/>
                <a:gd name="connsiteY20" fmla="*/ 1425221 h 1992302"/>
                <a:gd name="connsiteX21" fmla="*/ 532271 w 12192000"/>
                <a:gd name="connsiteY21" fmla="*/ 1425221 h 1992302"/>
                <a:gd name="connsiteX22" fmla="*/ 532271 w 12192000"/>
                <a:gd name="connsiteY22" fmla="*/ 1419168 h 1992302"/>
                <a:gd name="connsiteX23" fmla="*/ 3350584 w 12192000"/>
                <a:gd name="connsiteY23" fmla="*/ 1424425 h 1992302"/>
                <a:gd name="connsiteX24" fmla="*/ 5356471 w 12192000"/>
                <a:gd name="connsiteY24" fmla="*/ 117 h 1992302"/>
                <a:gd name="connsiteX0" fmla="*/ 5356471 w 12192000"/>
                <a:gd name="connsiteY0" fmla="*/ 117 h 1992302"/>
                <a:gd name="connsiteX1" fmla="*/ 7823564 w 12192000"/>
                <a:gd name="connsiteY1" fmla="*/ 1038129 h 1992302"/>
                <a:gd name="connsiteX2" fmla="*/ 9529301 w 12192000"/>
                <a:gd name="connsiteY2" fmla="*/ 39535 h 1992302"/>
                <a:gd name="connsiteX3" fmla="*/ 11758690 w 12192000"/>
                <a:gd name="connsiteY3" fmla="*/ 39535 h 1992302"/>
                <a:gd name="connsiteX4" fmla="*/ 11762373 w 12192000"/>
                <a:gd name="connsiteY4" fmla="*/ 151630 h 1992302"/>
                <a:gd name="connsiteX5" fmla="*/ 11762790 w 12192000"/>
                <a:gd name="connsiteY5" fmla="*/ 39542 h 1992302"/>
                <a:gd name="connsiteX6" fmla="*/ 12192000 w 12192000"/>
                <a:gd name="connsiteY6" fmla="*/ 39542 h 1992302"/>
                <a:gd name="connsiteX7" fmla="*/ 12192000 w 12192000"/>
                <a:gd name="connsiteY7" fmla="*/ 649466 h 1992302"/>
                <a:gd name="connsiteX8" fmla="*/ 11762790 w 12192000"/>
                <a:gd name="connsiteY8" fmla="*/ 649466 h 1992302"/>
                <a:gd name="connsiteX9" fmla="*/ 11762790 w 12192000"/>
                <a:gd name="connsiteY9" fmla="*/ 435941 h 1992302"/>
                <a:gd name="connsiteX10" fmla="*/ 11761780 w 12192000"/>
                <a:gd name="connsiteY10" fmla="*/ 499424 h 1992302"/>
                <a:gd name="connsiteX11" fmla="*/ 11762636 w 12192000"/>
                <a:gd name="connsiteY11" fmla="*/ 646701 h 1992302"/>
                <a:gd name="connsiteX12" fmla="*/ 9551263 w 12192000"/>
                <a:gd name="connsiteY12" fmla="*/ 650517 h 1992302"/>
                <a:gd name="connsiteX13" fmla="*/ 7852847 w 12192000"/>
                <a:gd name="connsiteY13" fmla="*/ 1629399 h 1992302"/>
                <a:gd name="connsiteX14" fmla="*/ 5356471 w 12192000"/>
                <a:gd name="connsiteY14" fmla="*/ 578250 h 1992302"/>
                <a:gd name="connsiteX15" fmla="*/ 3401829 w 12192000"/>
                <a:gd name="connsiteY15" fmla="*/ 1990732 h 1992302"/>
                <a:gd name="connsiteX16" fmla="*/ 532271 w 12192000"/>
                <a:gd name="connsiteY16" fmla="*/ 1992302 h 1992302"/>
                <a:gd name="connsiteX17" fmla="*/ 532271 w 12192000"/>
                <a:gd name="connsiteY17" fmla="*/ 1992208 h 1992302"/>
                <a:gd name="connsiteX18" fmla="*/ 0 w 12192000"/>
                <a:gd name="connsiteY18" fmla="*/ 1992208 h 1992302"/>
                <a:gd name="connsiteX19" fmla="*/ 0 w 12192000"/>
                <a:gd name="connsiteY19" fmla="*/ 1425221 h 1992302"/>
                <a:gd name="connsiteX20" fmla="*/ 532271 w 12192000"/>
                <a:gd name="connsiteY20" fmla="*/ 1425221 h 1992302"/>
                <a:gd name="connsiteX21" fmla="*/ 532271 w 12192000"/>
                <a:gd name="connsiteY21" fmla="*/ 1419168 h 1992302"/>
                <a:gd name="connsiteX22" fmla="*/ 3350584 w 12192000"/>
                <a:gd name="connsiteY22" fmla="*/ 1424425 h 1992302"/>
                <a:gd name="connsiteX23" fmla="*/ 5356471 w 12192000"/>
                <a:gd name="connsiteY23" fmla="*/ 117 h 1992302"/>
                <a:gd name="connsiteX0" fmla="*/ 5356471 w 12192000"/>
                <a:gd name="connsiteY0" fmla="*/ 117 h 1992302"/>
                <a:gd name="connsiteX1" fmla="*/ 7823564 w 12192000"/>
                <a:gd name="connsiteY1" fmla="*/ 1038129 h 1992302"/>
                <a:gd name="connsiteX2" fmla="*/ 9529301 w 12192000"/>
                <a:gd name="connsiteY2" fmla="*/ 39535 h 1992302"/>
                <a:gd name="connsiteX3" fmla="*/ 11758690 w 12192000"/>
                <a:gd name="connsiteY3" fmla="*/ 39535 h 1992302"/>
                <a:gd name="connsiteX4" fmla="*/ 11762373 w 12192000"/>
                <a:gd name="connsiteY4" fmla="*/ 151630 h 1992302"/>
                <a:gd name="connsiteX5" fmla="*/ 11762790 w 12192000"/>
                <a:gd name="connsiteY5" fmla="*/ 39542 h 1992302"/>
                <a:gd name="connsiteX6" fmla="*/ 12192000 w 12192000"/>
                <a:gd name="connsiteY6" fmla="*/ 39542 h 1992302"/>
                <a:gd name="connsiteX7" fmla="*/ 12192000 w 12192000"/>
                <a:gd name="connsiteY7" fmla="*/ 649466 h 1992302"/>
                <a:gd name="connsiteX8" fmla="*/ 11762790 w 12192000"/>
                <a:gd name="connsiteY8" fmla="*/ 649466 h 1992302"/>
                <a:gd name="connsiteX9" fmla="*/ 11761780 w 12192000"/>
                <a:gd name="connsiteY9" fmla="*/ 499424 h 1992302"/>
                <a:gd name="connsiteX10" fmla="*/ 11762636 w 12192000"/>
                <a:gd name="connsiteY10" fmla="*/ 646701 h 1992302"/>
                <a:gd name="connsiteX11" fmla="*/ 9551263 w 12192000"/>
                <a:gd name="connsiteY11" fmla="*/ 650517 h 1992302"/>
                <a:gd name="connsiteX12" fmla="*/ 7852847 w 12192000"/>
                <a:gd name="connsiteY12" fmla="*/ 1629399 h 1992302"/>
                <a:gd name="connsiteX13" fmla="*/ 5356471 w 12192000"/>
                <a:gd name="connsiteY13" fmla="*/ 578250 h 1992302"/>
                <a:gd name="connsiteX14" fmla="*/ 3401829 w 12192000"/>
                <a:gd name="connsiteY14" fmla="*/ 1990732 h 1992302"/>
                <a:gd name="connsiteX15" fmla="*/ 532271 w 12192000"/>
                <a:gd name="connsiteY15" fmla="*/ 1992302 h 1992302"/>
                <a:gd name="connsiteX16" fmla="*/ 532271 w 12192000"/>
                <a:gd name="connsiteY16" fmla="*/ 1992208 h 1992302"/>
                <a:gd name="connsiteX17" fmla="*/ 0 w 12192000"/>
                <a:gd name="connsiteY17" fmla="*/ 1992208 h 1992302"/>
                <a:gd name="connsiteX18" fmla="*/ 0 w 12192000"/>
                <a:gd name="connsiteY18" fmla="*/ 1425221 h 1992302"/>
                <a:gd name="connsiteX19" fmla="*/ 532271 w 12192000"/>
                <a:gd name="connsiteY19" fmla="*/ 1425221 h 1992302"/>
                <a:gd name="connsiteX20" fmla="*/ 532271 w 12192000"/>
                <a:gd name="connsiteY20" fmla="*/ 1419168 h 1992302"/>
                <a:gd name="connsiteX21" fmla="*/ 3350584 w 12192000"/>
                <a:gd name="connsiteY21" fmla="*/ 1424425 h 1992302"/>
                <a:gd name="connsiteX22" fmla="*/ 5356471 w 12192000"/>
                <a:gd name="connsiteY22" fmla="*/ 117 h 1992302"/>
                <a:gd name="connsiteX0" fmla="*/ 5356471 w 12192000"/>
                <a:gd name="connsiteY0" fmla="*/ 117 h 1992302"/>
                <a:gd name="connsiteX1" fmla="*/ 7823564 w 12192000"/>
                <a:gd name="connsiteY1" fmla="*/ 1038129 h 1992302"/>
                <a:gd name="connsiteX2" fmla="*/ 9529301 w 12192000"/>
                <a:gd name="connsiteY2" fmla="*/ 39535 h 1992302"/>
                <a:gd name="connsiteX3" fmla="*/ 11758690 w 12192000"/>
                <a:gd name="connsiteY3" fmla="*/ 39535 h 1992302"/>
                <a:gd name="connsiteX4" fmla="*/ 11762373 w 12192000"/>
                <a:gd name="connsiteY4" fmla="*/ 151630 h 1992302"/>
                <a:gd name="connsiteX5" fmla="*/ 11762790 w 12192000"/>
                <a:gd name="connsiteY5" fmla="*/ 39542 h 1992302"/>
                <a:gd name="connsiteX6" fmla="*/ 12192000 w 12192000"/>
                <a:gd name="connsiteY6" fmla="*/ 39542 h 1992302"/>
                <a:gd name="connsiteX7" fmla="*/ 12192000 w 12192000"/>
                <a:gd name="connsiteY7" fmla="*/ 649466 h 1992302"/>
                <a:gd name="connsiteX8" fmla="*/ 11762790 w 12192000"/>
                <a:gd name="connsiteY8" fmla="*/ 649466 h 1992302"/>
                <a:gd name="connsiteX9" fmla="*/ 11762636 w 12192000"/>
                <a:gd name="connsiteY9" fmla="*/ 646701 h 1992302"/>
                <a:gd name="connsiteX10" fmla="*/ 9551263 w 12192000"/>
                <a:gd name="connsiteY10" fmla="*/ 650517 h 1992302"/>
                <a:gd name="connsiteX11" fmla="*/ 7852847 w 12192000"/>
                <a:gd name="connsiteY11" fmla="*/ 1629399 h 1992302"/>
                <a:gd name="connsiteX12" fmla="*/ 5356471 w 12192000"/>
                <a:gd name="connsiteY12" fmla="*/ 578250 h 1992302"/>
                <a:gd name="connsiteX13" fmla="*/ 3401829 w 12192000"/>
                <a:gd name="connsiteY13" fmla="*/ 1990732 h 1992302"/>
                <a:gd name="connsiteX14" fmla="*/ 532271 w 12192000"/>
                <a:gd name="connsiteY14" fmla="*/ 1992302 h 1992302"/>
                <a:gd name="connsiteX15" fmla="*/ 532271 w 12192000"/>
                <a:gd name="connsiteY15" fmla="*/ 1992208 h 1992302"/>
                <a:gd name="connsiteX16" fmla="*/ 0 w 12192000"/>
                <a:gd name="connsiteY16" fmla="*/ 1992208 h 1992302"/>
                <a:gd name="connsiteX17" fmla="*/ 0 w 12192000"/>
                <a:gd name="connsiteY17" fmla="*/ 1425221 h 1992302"/>
                <a:gd name="connsiteX18" fmla="*/ 532271 w 12192000"/>
                <a:gd name="connsiteY18" fmla="*/ 1425221 h 1992302"/>
                <a:gd name="connsiteX19" fmla="*/ 532271 w 12192000"/>
                <a:gd name="connsiteY19" fmla="*/ 1419168 h 1992302"/>
                <a:gd name="connsiteX20" fmla="*/ 3350584 w 12192000"/>
                <a:gd name="connsiteY20" fmla="*/ 1424425 h 1992302"/>
                <a:gd name="connsiteX21" fmla="*/ 5356471 w 12192000"/>
                <a:gd name="connsiteY21" fmla="*/ 117 h 1992302"/>
                <a:gd name="connsiteX0" fmla="*/ 5356471 w 12192000"/>
                <a:gd name="connsiteY0" fmla="*/ 117 h 1992302"/>
                <a:gd name="connsiteX1" fmla="*/ 7823564 w 12192000"/>
                <a:gd name="connsiteY1" fmla="*/ 1038129 h 1992302"/>
                <a:gd name="connsiteX2" fmla="*/ 9529301 w 12192000"/>
                <a:gd name="connsiteY2" fmla="*/ 39535 h 1992302"/>
                <a:gd name="connsiteX3" fmla="*/ 11758690 w 12192000"/>
                <a:gd name="connsiteY3" fmla="*/ 39535 h 1992302"/>
                <a:gd name="connsiteX4" fmla="*/ 11762790 w 12192000"/>
                <a:gd name="connsiteY4" fmla="*/ 39542 h 1992302"/>
                <a:gd name="connsiteX5" fmla="*/ 12192000 w 12192000"/>
                <a:gd name="connsiteY5" fmla="*/ 39542 h 1992302"/>
                <a:gd name="connsiteX6" fmla="*/ 12192000 w 12192000"/>
                <a:gd name="connsiteY6" fmla="*/ 649466 h 1992302"/>
                <a:gd name="connsiteX7" fmla="*/ 11762790 w 12192000"/>
                <a:gd name="connsiteY7" fmla="*/ 649466 h 1992302"/>
                <a:gd name="connsiteX8" fmla="*/ 11762636 w 12192000"/>
                <a:gd name="connsiteY8" fmla="*/ 646701 h 1992302"/>
                <a:gd name="connsiteX9" fmla="*/ 9551263 w 12192000"/>
                <a:gd name="connsiteY9" fmla="*/ 650517 h 1992302"/>
                <a:gd name="connsiteX10" fmla="*/ 7852847 w 12192000"/>
                <a:gd name="connsiteY10" fmla="*/ 1629399 h 1992302"/>
                <a:gd name="connsiteX11" fmla="*/ 5356471 w 12192000"/>
                <a:gd name="connsiteY11" fmla="*/ 578250 h 1992302"/>
                <a:gd name="connsiteX12" fmla="*/ 3401829 w 12192000"/>
                <a:gd name="connsiteY12" fmla="*/ 1990732 h 1992302"/>
                <a:gd name="connsiteX13" fmla="*/ 532271 w 12192000"/>
                <a:gd name="connsiteY13" fmla="*/ 1992302 h 1992302"/>
                <a:gd name="connsiteX14" fmla="*/ 532271 w 12192000"/>
                <a:gd name="connsiteY14" fmla="*/ 1992208 h 1992302"/>
                <a:gd name="connsiteX15" fmla="*/ 0 w 12192000"/>
                <a:gd name="connsiteY15" fmla="*/ 1992208 h 1992302"/>
                <a:gd name="connsiteX16" fmla="*/ 0 w 12192000"/>
                <a:gd name="connsiteY16" fmla="*/ 1425221 h 1992302"/>
                <a:gd name="connsiteX17" fmla="*/ 532271 w 12192000"/>
                <a:gd name="connsiteY17" fmla="*/ 1425221 h 1992302"/>
                <a:gd name="connsiteX18" fmla="*/ 532271 w 12192000"/>
                <a:gd name="connsiteY18" fmla="*/ 1419168 h 1992302"/>
                <a:gd name="connsiteX19" fmla="*/ 3350584 w 12192000"/>
                <a:gd name="connsiteY19" fmla="*/ 1424425 h 1992302"/>
                <a:gd name="connsiteX20" fmla="*/ 5356471 w 12192000"/>
                <a:gd name="connsiteY20" fmla="*/ 117 h 1992302"/>
                <a:gd name="connsiteX0" fmla="*/ 5356471 w 12192000"/>
                <a:gd name="connsiteY0" fmla="*/ 117 h 1992302"/>
                <a:gd name="connsiteX1" fmla="*/ 7823564 w 12192000"/>
                <a:gd name="connsiteY1" fmla="*/ 1038129 h 1992302"/>
                <a:gd name="connsiteX2" fmla="*/ 9529301 w 12192000"/>
                <a:gd name="connsiteY2" fmla="*/ 39535 h 1992302"/>
                <a:gd name="connsiteX3" fmla="*/ 11758690 w 12192000"/>
                <a:gd name="connsiteY3" fmla="*/ 39535 h 1992302"/>
                <a:gd name="connsiteX4" fmla="*/ 11762790 w 12192000"/>
                <a:gd name="connsiteY4" fmla="*/ 39542 h 1992302"/>
                <a:gd name="connsiteX5" fmla="*/ 12192000 w 12192000"/>
                <a:gd name="connsiteY5" fmla="*/ 39542 h 1992302"/>
                <a:gd name="connsiteX6" fmla="*/ 12192000 w 12192000"/>
                <a:gd name="connsiteY6" fmla="*/ 649466 h 1992302"/>
                <a:gd name="connsiteX7" fmla="*/ 11762790 w 12192000"/>
                <a:gd name="connsiteY7" fmla="*/ 649466 h 1992302"/>
                <a:gd name="connsiteX8" fmla="*/ 11762636 w 12192000"/>
                <a:gd name="connsiteY8" fmla="*/ 646701 h 1992302"/>
                <a:gd name="connsiteX9" fmla="*/ 9551263 w 12192000"/>
                <a:gd name="connsiteY9" fmla="*/ 650517 h 1992302"/>
                <a:gd name="connsiteX10" fmla="*/ 7852847 w 12192000"/>
                <a:gd name="connsiteY10" fmla="*/ 1629399 h 1992302"/>
                <a:gd name="connsiteX11" fmla="*/ 5356471 w 12192000"/>
                <a:gd name="connsiteY11" fmla="*/ 578250 h 1992302"/>
                <a:gd name="connsiteX12" fmla="*/ 3401829 w 12192000"/>
                <a:gd name="connsiteY12" fmla="*/ 1990732 h 1992302"/>
                <a:gd name="connsiteX13" fmla="*/ 532271 w 12192000"/>
                <a:gd name="connsiteY13" fmla="*/ 1992302 h 1992302"/>
                <a:gd name="connsiteX14" fmla="*/ 532271 w 12192000"/>
                <a:gd name="connsiteY14" fmla="*/ 1992208 h 1992302"/>
                <a:gd name="connsiteX15" fmla="*/ 0 w 12192000"/>
                <a:gd name="connsiteY15" fmla="*/ 1992208 h 1992302"/>
                <a:gd name="connsiteX16" fmla="*/ 0 w 12192000"/>
                <a:gd name="connsiteY16" fmla="*/ 1425221 h 1992302"/>
                <a:gd name="connsiteX17" fmla="*/ 532271 w 12192000"/>
                <a:gd name="connsiteY17" fmla="*/ 1425221 h 1992302"/>
                <a:gd name="connsiteX18" fmla="*/ 3350584 w 12192000"/>
                <a:gd name="connsiteY18" fmla="*/ 1424425 h 1992302"/>
                <a:gd name="connsiteX19" fmla="*/ 5356471 w 12192000"/>
                <a:gd name="connsiteY19" fmla="*/ 117 h 199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992302">
                  <a:moveTo>
                    <a:pt x="5356471" y="117"/>
                  </a:moveTo>
                  <a:cubicBezTo>
                    <a:pt x="6317931" y="-13022"/>
                    <a:pt x="7030482" y="1077547"/>
                    <a:pt x="7823564" y="1038129"/>
                  </a:cubicBezTo>
                  <a:cubicBezTo>
                    <a:pt x="8343339" y="981192"/>
                    <a:pt x="8778263" y="43340"/>
                    <a:pt x="9529301" y="39535"/>
                  </a:cubicBezTo>
                  <a:lnTo>
                    <a:pt x="11758690" y="39535"/>
                  </a:lnTo>
                  <a:lnTo>
                    <a:pt x="11762790" y="39542"/>
                  </a:lnTo>
                  <a:lnTo>
                    <a:pt x="12192000" y="39542"/>
                  </a:lnTo>
                  <a:lnTo>
                    <a:pt x="12192000" y="649466"/>
                  </a:lnTo>
                  <a:lnTo>
                    <a:pt x="11762790" y="649466"/>
                  </a:lnTo>
                  <a:cubicBezTo>
                    <a:pt x="11691229" y="649005"/>
                    <a:pt x="12131224" y="646526"/>
                    <a:pt x="11762636" y="646701"/>
                  </a:cubicBezTo>
                  <a:lnTo>
                    <a:pt x="9551263" y="650517"/>
                  </a:lnTo>
                  <a:cubicBezTo>
                    <a:pt x="8937234" y="689674"/>
                    <a:pt x="8731340" y="1533045"/>
                    <a:pt x="7852847" y="1629399"/>
                  </a:cubicBezTo>
                  <a:cubicBezTo>
                    <a:pt x="6624179" y="1646918"/>
                    <a:pt x="6076345" y="516933"/>
                    <a:pt x="5356471" y="578250"/>
                  </a:cubicBezTo>
                  <a:cubicBezTo>
                    <a:pt x="4636597" y="600149"/>
                    <a:pt x="4229939" y="2002147"/>
                    <a:pt x="3401829" y="1990732"/>
                  </a:cubicBezTo>
                  <a:lnTo>
                    <a:pt x="532271" y="1992302"/>
                  </a:lnTo>
                  <a:lnTo>
                    <a:pt x="532271" y="1992208"/>
                  </a:lnTo>
                  <a:lnTo>
                    <a:pt x="0" y="1992208"/>
                  </a:lnTo>
                  <a:lnTo>
                    <a:pt x="0" y="1425221"/>
                  </a:lnTo>
                  <a:lnTo>
                    <a:pt x="532271" y="1425221"/>
                  </a:lnTo>
                  <a:lnTo>
                    <a:pt x="3350584" y="1424425"/>
                  </a:lnTo>
                  <a:cubicBezTo>
                    <a:pt x="3974768" y="1377122"/>
                    <a:pt x="4185561" y="58805"/>
                    <a:pt x="5356471" y="117"/>
                  </a:cubicBezTo>
                  <a:close/>
                </a:path>
              </a:pathLst>
            </a:custGeom>
            <a:solidFill>
              <a:schemeClr val="tx2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161D01F0-64E1-42A4-BC05-FF3D4DAF159A}"/>
                </a:ext>
              </a:extLst>
            </p:cNvPr>
            <p:cNvSpPr/>
            <p:nvPr/>
          </p:nvSpPr>
          <p:spPr>
            <a:xfrm>
              <a:off x="3356" y="3800182"/>
              <a:ext cx="12055975" cy="1414488"/>
            </a:xfrm>
            <a:custGeom>
              <a:avLst/>
              <a:gdLst>
                <a:gd name="connsiteX0" fmla="*/ 0 w 7130375"/>
                <a:gd name="connsiteY0" fmla="*/ 1115442 h 1156338"/>
                <a:gd name="connsiteX1" fmla="*/ 1867711 w 7130375"/>
                <a:gd name="connsiteY1" fmla="*/ 1027893 h 1156338"/>
                <a:gd name="connsiteX2" fmla="*/ 2918298 w 7130375"/>
                <a:gd name="connsiteY2" fmla="*/ 45399 h 1156338"/>
                <a:gd name="connsiteX3" fmla="*/ 4494179 w 7130375"/>
                <a:gd name="connsiteY3" fmla="*/ 881978 h 1156338"/>
                <a:gd name="connsiteX4" fmla="*/ 5671226 w 7130375"/>
                <a:gd name="connsiteY4" fmla="*/ 74582 h 1156338"/>
                <a:gd name="connsiteX5" fmla="*/ 7130375 w 7130375"/>
                <a:gd name="connsiteY5" fmla="*/ 84310 h 1156338"/>
                <a:gd name="connsiteX0" fmla="*/ 0 w 7130375"/>
                <a:gd name="connsiteY0" fmla="*/ 1094324 h 1135220"/>
                <a:gd name="connsiteX1" fmla="*/ 1867711 w 7130375"/>
                <a:gd name="connsiteY1" fmla="*/ 1006775 h 1135220"/>
                <a:gd name="connsiteX2" fmla="*/ 2918298 w 7130375"/>
                <a:gd name="connsiteY2" fmla="*/ 24281 h 1135220"/>
                <a:gd name="connsiteX3" fmla="*/ 4494179 w 7130375"/>
                <a:gd name="connsiteY3" fmla="*/ 860860 h 1135220"/>
                <a:gd name="connsiteX4" fmla="*/ 5671226 w 7130375"/>
                <a:gd name="connsiteY4" fmla="*/ 53464 h 1135220"/>
                <a:gd name="connsiteX5" fmla="*/ 7130375 w 7130375"/>
                <a:gd name="connsiteY5" fmla="*/ 63192 h 1135220"/>
                <a:gd name="connsiteX0" fmla="*/ 0 w 7120648"/>
                <a:gd name="connsiteY0" fmla="*/ 1089032 h 1129928"/>
                <a:gd name="connsiteX1" fmla="*/ 1867711 w 7120648"/>
                <a:gd name="connsiteY1" fmla="*/ 1001483 h 1129928"/>
                <a:gd name="connsiteX2" fmla="*/ 2918298 w 7120648"/>
                <a:gd name="connsiteY2" fmla="*/ 18989 h 1129928"/>
                <a:gd name="connsiteX3" fmla="*/ 4494179 w 7120648"/>
                <a:gd name="connsiteY3" fmla="*/ 855568 h 1129928"/>
                <a:gd name="connsiteX4" fmla="*/ 5671226 w 7120648"/>
                <a:gd name="connsiteY4" fmla="*/ 48172 h 1129928"/>
                <a:gd name="connsiteX5" fmla="*/ 7120648 w 7120648"/>
                <a:gd name="connsiteY5" fmla="*/ 77355 h 1129928"/>
                <a:gd name="connsiteX0" fmla="*/ 0 w 7120648"/>
                <a:gd name="connsiteY0" fmla="*/ 1070557 h 1111453"/>
                <a:gd name="connsiteX1" fmla="*/ 1867711 w 7120648"/>
                <a:gd name="connsiteY1" fmla="*/ 983008 h 1111453"/>
                <a:gd name="connsiteX2" fmla="*/ 2918298 w 7120648"/>
                <a:gd name="connsiteY2" fmla="*/ 514 h 1111453"/>
                <a:gd name="connsiteX3" fmla="*/ 4494179 w 7120648"/>
                <a:gd name="connsiteY3" fmla="*/ 837093 h 1111453"/>
                <a:gd name="connsiteX4" fmla="*/ 5661498 w 7120648"/>
                <a:gd name="connsiteY4" fmla="*/ 78335 h 1111453"/>
                <a:gd name="connsiteX5" fmla="*/ 7120648 w 7120648"/>
                <a:gd name="connsiteY5" fmla="*/ 58880 h 1111453"/>
                <a:gd name="connsiteX0" fmla="*/ 0 w 7120648"/>
                <a:gd name="connsiteY0" fmla="*/ 1070557 h 1111453"/>
                <a:gd name="connsiteX1" fmla="*/ 1867711 w 7120648"/>
                <a:gd name="connsiteY1" fmla="*/ 983008 h 1111453"/>
                <a:gd name="connsiteX2" fmla="*/ 2918298 w 7120648"/>
                <a:gd name="connsiteY2" fmla="*/ 514 h 1111453"/>
                <a:gd name="connsiteX3" fmla="*/ 4494179 w 7120648"/>
                <a:gd name="connsiteY3" fmla="*/ 837093 h 1111453"/>
                <a:gd name="connsiteX4" fmla="*/ 5661498 w 7120648"/>
                <a:gd name="connsiteY4" fmla="*/ 78335 h 1111453"/>
                <a:gd name="connsiteX5" fmla="*/ 7120648 w 7120648"/>
                <a:gd name="connsiteY5" fmla="*/ 58880 h 1111453"/>
                <a:gd name="connsiteX0" fmla="*/ 0 w 7110921"/>
                <a:gd name="connsiteY0" fmla="*/ 1070557 h 1111453"/>
                <a:gd name="connsiteX1" fmla="*/ 1867711 w 7110921"/>
                <a:gd name="connsiteY1" fmla="*/ 983008 h 1111453"/>
                <a:gd name="connsiteX2" fmla="*/ 2918298 w 7110921"/>
                <a:gd name="connsiteY2" fmla="*/ 514 h 1111453"/>
                <a:gd name="connsiteX3" fmla="*/ 4494179 w 7110921"/>
                <a:gd name="connsiteY3" fmla="*/ 837093 h 1111453"/>
                <a:gd name="connsiteX4" fmla="*/ 5661498 w 7110921"/>
                <a:gd name="connsiteY4" fmla="*/ 78335 h 1111453"/>
                <a:gd name="connsiteX5" fmla="*/ 7110921 w 7110921"/>
                <a:gd name="connsiteY5" fmla="*/ 29697 h 1111453"/>
                <a:gd name="connsiteX0" fmla="*/ 0 w 7110921"/>
                <a:gd name="connsiteY0" fmla="*/ 1077551 h 1118447"/>
                <a:gd name="connsiteX1" fmla="*/ 1867711 w 7110921"/>
                <a:gd name="connsiteY1" fmla="*/ 990002 h 1118447"/>
                <a:gd name="connsiteX2" fmla="*/ 2918298 w 7110921"/>
                <a:gd name="connsiteY2" fmla="*/ 7508 h 1118447"/>
                <a:gd name="connsiteX3" fmla="*/ 4494179 w 7110921"/>
                <a:gd name="connsiteY3" fmla="*/ 844087 h 1118447"/>
                <a:gd name="connsiteX4" fmla="*/ 5661498 w 7110921"/>
                <a:gd name="connsiteY4" fmla="*/ 85329 h 1118447"/>
                <a:gd name="connsiteX5" fmla="*/ 7110921 w 7110921"/>
                <a:gd name="connsiteY5" fmla="*/ 36691 h 1118447"/>
                <a:gd name="connsiteX0" fmla="*/ 0 w 7110921"/>
                <a:gd name="connsiteY0" fmla="*/ 1070557 h 1111453"/>
                <a:gd name="connsiteX1" fmla="*/ 1867711 w 7110921"/>
                <a:gd name="connsiteY1" fmla="*/ 983008 h 1111453"/>
                <a:gd name="connsiteX2" fmla="*/ 2918298 w 7110921"/>
                <a:gd name="connsiteY2" fmla="*/ 514 h 1111453"/>
                <a:gd name="connsiteX3" fmla="*/ 4494179 w 7110921"/>
                <a:gd name="connsiteY3" fmla="*/ 837093 h 1111453"/>
                <a:gd name="connsiteX4" fmla="*/ 5661498 w 7110921"/>
                <a:gd name="connsiteY4" fmla="*/ 78335 h 1111453"/>
                <a:gd name="connsiteX5" fmla="*/ 7110921 w 7110921"/>
                <a:gd name="connsiteY5" fmla="*/ 29697 h 1111453"/>
                <a:gd name="connsiteX0" fmla="*/ 0 w 7110921"/>
                <a:gd name="connsiteY0" fmla="*/ 1071213 h 1112109"/>
                <a:gd name="connsiteX1" fmla="*/ 1867711 w 7110921"/>
                <a:gd name="connsiteY1" fmla="*/ 983664 h 1112109"/>
                <a:gd name="connsiteX2" fmla="*/ 2918298 w 7110921"/>
                <a:gd name="connsiteY2" fmla="*/ 1170 h 1112109"/>
                <a:gd name="connsiteX3" fmla="*/ 4708188 w 7110921"/>
                <a:gd name="connsiteY3" fmla="*/ 769655 h 1112109"/>
                <a:gd name="connsiteX4" fmla="*/ 5661498 w 7110921"/>
                <a:gd name="connsiteY4" fmla="*/ 78991 h 1112109"/>
                <a:gd name="connsiteX5" fmla="*/ 7110921 w 7110921"/>
                <a:gd name="connsiteY5" fmla="*/ 30353 h 1112109"/>
                <a:gd name="connsiteX0" fmla="*/ 0 w 7110921"/>
                <a:gd name="connsiteY0" fmla="*/ 1071213 h 1112109"/>
                <a:gd name="connsiteX1" fmla="*/ 1867711 w 7110921"/>
                <a:gd name="connsiteY1" fmla="*/ 983664 h 1112109"/>
                <a:gd name="connsiteX2" fmla="*/ 2918298 w 7110921"/>
                <a:gd name="connsiteY2" fmla="*/ 1170 h 1112109"/>
                <a:gd name="connsiteX3" fmla="*/ 4708188 w 7110921"/>
                <a:gd name="connsiteY3" fmla="*/ 769655 h 1112109"/>
                <a:gd name="connsiteX4" fmla="*/ 5661498 w 7110921"/>
                <a:gd name="connsiteY4" fmla="*/ 78991 h 1112109"/>
                <a:gd name="connsiteX5" fmla="*/ 7110921 w 7110921"/>
                <a:gd name="connsiteY5" fmla="*/ 30353 h 1112109"/>
                <a:gd name="connsiteX0" fmla="*/ 0 w 7110921"/>
                <a:gd name="connsiteY0" fmla="*/ 1071213 h 1112109"/>
                <a:gd name="connsiteX1" fmla="*/ 1867711 w 7110921"/>
                <a:gd name="connsiteY1" fmla="*/ 983664 h 1112109"/>
                <a:gd name="connsiteX2" fmla="*/ 2918298 w 7110921"/>
                <a:gd name="connsiteY2" fmla="*/ 1170 h 1112109"/>
                <a:gd name="connsiteX3" fmla="*/ 4708188 w 7110921"/>
                <a:gd name="connsiteY3" fmla="*/ 769655 h 1112109"/>
                <a:gd name="connsiteX4" fmla="*/ 5661498 w 7110921"/>
                <a:gd name="connsiteY4" fmla="*/ 78991 h 1112109"/>
                <a:gd name="connsiteX5" fmla="*/ 7110921 w 7110921"/>
                <a:gd name="connsiteY5" fmla="*/ 30353 h 1112109"/>
                <a:gd name="connsiteX0" fmla="*/ 0 w 7110921"/>
                <a:gd name="connsiteY0" fmla="*/ 1071213 h 1112109"/>
                <a:gd name="connsiteX1" fmla="*/ 1867711 w 7110921"/>
                <a:gd name="connsiteY1" fmla="*/ 983664 h 1112109"/>
                <a:gd name="connsiteX2" fmla="*/ 2918298 w 7110921"/>
                <a:gd name="connsiteY2" fmla="*/ 1170 h 1112109"/>
                <a:gd name="connsiteX3" fmla="*/ 4708188 w 7110921"/>
                <a:gd name="connsiteY3" fmla="*/ 769655 h 1112109"/>
                <a:gd name="connsiteX4" fmla="*/ 5661498 w 7110921"/>
                <a:gd name="connsiteY4" fmla="*/ 78991 h 1112109"/>
                <a:gd name="connsiteX5" fmla="*/ 7110921 w 7110921"/>
                <a:gd name="connsiteY5" fmla="*/ 30353 h 1112109"/>
                <a:gd name="connsiteX0" fmla="*/ 0 w 7110921"/>
                <a:gd name="connsiteY0" fmla="*/ 1064924 h 1104208"/>
                <a:gd name="connsiteX1" fmla="*/ 1867711 w 7110921"/>
                <a:gd name="connsiteY1" fmla="*/ 977375 h 1104208"/>
                <a:gd name="connsiteX2" fmla="*/ 3015575 w 7110921"/>
                <a:gd name="connsiteY2" fmla="*/ 24064 h 1104208"/>
                <a:gd name="connsiteX3" fmla="*/ 4708188 w 7110921"/>
                <a:gd name="connsiteY3" fmla="*/ 763366 h 1104208"/>
                <a:gd name="connsiteX4" fmla="*/ 5661498 w 7110921"/>
                <a:gd name="connsiteY4" fmla="*/ 72702 h 1104208"/>
                <a:gd name="connsiteX5" fmla="*/ 7110921 w 7110921"/>
                <a:gd name="connsiteY5" fmla="*/ 24064 h 1104208"/>
                <a:gd name="connsiteX0" fmla="*/ 0 w 7110921"/>
                <a:gd name="connsiteY0" fmla="*/ 1064924 h 1105279"/>
                <a:gd name="connsiteX1" fmla="*/ 1867711 w 7110921"/>
                <a:gd name="connsiteY1" fmla="*/ 977375 h 1105279"/>
                <a:gd name="connsiteX2" fmla="*/ 3054485 w 7110921"/>
                <a:gd name="connsiteY2" fmla="*/ 4608 h 1105279"/>
                <a:gd name="connsiteX3" fmla="*/ 4708188 w 7110921"/>
                <a:gd name="connsiteY3" fmla="*/ 763366 h 1105279"/>
                <a:gd name="connsiteX4" fmla="*/ 5661498 w 7110921"/>
                <a:gd name="connsiteY4" fmla="*/ 72702 h 1105279"/>
                <a:gd name="connsiteX5" fmla="*/ 7110921 w 7110921"/>
                <a:gd name="connsiteY5" fmla="*/ 24064 h 1105279"/>
                <a:gd name="connsiteX0" fmla="*/ 0 w 7110921"/>
                <a:gd name="connsiteY0" fmla="*/ 1064924 h 1105279"/>
                <a:gd name="connsiteX1" fmla="*/ 1867711 w 7110921"/>
                <a:gd name="connsiteY1" fmla="*/ 977375 h 1105279"/>
                <a:gd name="connsiteX2" fmla="*/ 3054485 w 7110921"/>
                <a:gd name="connsiteY2" fmla="*/ 4608 h 1105279"/>
                <a:gd name="connsiteX3" fmla="*/ 4708188 w 7110921"/>
                <a:gd name="connsiteY3" fmla="*/ 763366 h 1105279"/>
                <a:gd name="connsiteX4" fmla="*/ 5661498 w 7110921"/>
                <a:gd name="connsiteY4" fmla="*/ 72702 h 1105279"/>
                <a:gd name="connsiteX5" fmla="*/ 7110921 w 7110921"/>
                <a:gd name="connsiteY5" fmla="*/ 24064 h 1105279"/>
                <a:gd name="connsiteX0" fmla="*/ 0 w 7110921"/>
                <a:gd name="connsiteY0" fmla="*/ 1064924 h 1089863"/>
                <a:gd name="connsiteX1" fmla="*/ 1867711 w 7110921"/>
                <a:gd name="connsiteY1" fmla="*/ 977375 h 1089863"/>
                <a:gd name="connsiteX2" fmla="*/ 3054485 w 7110921"/>
                <a:gd name="connsiteY2" fmla="*/ 4608 h 1089863"/>
                <a:gd name="connsiteX3" fmla="*/ 4708188 w 7110921"/>
                <a:gd name="connsiteY3" fmla="*/ 763366 h 1089863"/>
                <a:gd name="connsiteX4" fmla="*/ 5661498 w 7110921"/>
                <a:gd name="connsiteY4" fmla="*/ 72702 h 1089863"/>
                <a:gd name="connsiteX5" fmla="*/ 7110921 w 7110921"/>
                <a:gd name="connsiteY5" fmla="*/ 24064 h 1089863"/>
                <a:gd name="connsiteX0" fmla="*/ 0 w 7110921"/>
                <a:gd name="connsiteY0" fmla="*/ 1064924 h 1071415"/>
                <a:gd name="connsiteX1" fmla="*/ 1867711 w 7110921"/>
                <a:gd name="connsiteY1" fmla="*/ 977375 h 1071415"/>
                <a:gd name="connsiteX2" fmla="*/ 3054485 w 7110921"/>
                <a:gd name="connsiteY2" fmla="*/ 4608 h 1071415"/>
                <a:gd name="connsiteX3" fmla="*/ 4708188 w 7110921"/>
                <a:gd name="connsiteY3" fmla="*/ 763366 h 1071415"/>
                <a:gd name="connsiteX4" fmla="*/ 5661498 w 7110921"/>
                <a:gd name="connsiteY4" fmla="*/ 72702 h 1071415"/>
                <a:gd name="connsiteX5" fmla="*/ 7110921 w 7110921"/>
                <a:gd name="connsiteY5" fmla="*/ 24064 h 1071415"/>
                <a:gd name="connsiteX0" fmla="*/ 0 w 7110921"/>
                <a:gd name="connsiteY0" fmla="*/ 1064924 h 1071415"/>
                <a:gd name="connsiteX1" fmla="*/ 1867711 w 7110921"/>
                <a:gd name="connsiteY1" fmla="*/ 977375 h 1071415"/>
                <a:gd name="connsiteX2" fmla="*/ 3054485 w 7110921"/>
                <a:gd name="connsiteY2" fmla="*/ 4608 h 1071415"/>
                <a:gd name="connsiteX3" fmla="*/ 4708188 w 7110921"/>
                <a:gd name="connsiteY3" fmla="*/ 763366 h 1071415"/>
                <a:gd name="connsiteX4" fmla="*/ 5661498 w 7110921"/>
                <a:gd name="connsiteY4" fmla="*/ 72702 h 1071415"/>
                <a:gd name="connsiteX5" fmla="*/ 7110921 w 7110921"/>
                <a:gd name="connsiteY5" fmla="*/ 24064 h 1071415"/>
                <a:gd name="connsiteX0" fmla="*/ 0 w 7110921"/>
                <a:gd name="connsiteY0" fmla="*/ 1064924 h 1071415"/>
                <a:gd name="connsiteX1" fmla="*/ 1867711 w 7110921"/>
                <a:gd name="connsiteY1" fmla="*/ 977375 h 1071415"/>
                <a:gd name="connsiteX2" fmla="*/ 3054485 w 7110921"/>
                <a:gd name="connsiteY2" fmla="*/ 4608 h 1071415"/>
                <a:gd name="connsiteX3" fmla="*/ 4708188 w 7110921"/>
                <a:gd name="connsiteY3" fmla="*/ 763366 h 1071415"/>
                <a:gd name="connsiteX4" fmla="*/ 5661498 w 7110921"/>
                <a:gd name="connsiteY4" fmla="*/ 72702 h 1071415"/>
                <a:gd name="connsiteX5" fmla="*/ 7110921 w 7110921"/>
                <a:gd name="connsiteY5" fmla="*/ 24064 h 1071415"/>
                <a:gd name="connsiteX0" fmla="*/ 0 w 7110921"/>
                <a:gd name="connsiteY0" fmla="*/ 1061447 h 1067938"/>
                <a:gd name="connsiteX1" fmla="*/ 1867711 w 7110921"/>
                <a:gd name="connsiteY1" fmla="*/ 973898 h 1067938"/>
                <a:gd name="connsiteX2" fmla="*/ 3054485 w 7110921"/>
                <a:gd name="connsiteY2" fmla="*/ 1131 h 1067938"/>
                <a:gd name="connsiteX3" fmla="*/ 4708188 w 7110921"/>
                <a:gd name="connsiteY3" fmla="*/ 759889 h 1067938"/>
                <a:gd name="connsiteX4" fmla="*/ 5661498 w 7110921"/>
                <a:gd name="connsiteY4" fmla="*/ 69225 h 1067938"/>
                <a:gd name="connsiteX5" fmla="*/ 7110921 w 7110921"/>
                <a:gd name="connsiteY5" fmla="*/ 69225 h 1067938"/>
                <a:gd name="connsiteX0" fmla="*/ 0 w 7110921"/>
                <a:gd name="connsiteY0" fmla="*/ 1061447 h 1067938"/>
                <a:gd name="connsiteX1" fmla="*/ 1867711 w 7110921"/>
                <a:gd name="connsiteY1" fmla="*/ 973898 h 1067938"/>
                <a:gd name="connsiteX2" fmla="*/ 3054485 w 7110921"/>
                <a:gd name="connsiteY2" fmla="*/ 1131 h 1067938"/>
                <a:gd name="connsiteX3" fmla="*/ 4708188 w 7110921"/>
                <a:gd name="connsiteY3" fmla="*/ 759889 h 1067938"/>
                <a:gd name="connsiteX4" fmla="*/ 5661498 w 7110921"/>
                <a:gd name="connsiteY4" fmla="*/ 69225 h 1067938"/>
                <a:gd name="connsiteX5" fmla="*/ 7110921 w 7110921"/>
                <a:gd name="connsiteY5" fmla="*/ 69225 h 1067938"/>
                <a:gd name="connsiteX0" fmla="*/ 0 w 7110921"/>
                <a:gd name="connsiteY0" fmla="*/ 1064285 h 1070776"/>
                <a:gd name="connsiteX1" fmla="*/ 1867711 w 7110921"/>
                <a:gd name="connsiteY1" fmla="*/ 976736 h 1070776"/>
                <a:gd name="connsiteX2" fmla="*/ 3054485 w 7110921"/>
                <a:gd name="connsiteY2" fmla="*/ 3969 h 1070776"/>
                <a:gd name="connsiteX3" fmla="*/ 4708188 w 7110921"/>
                <a:gd name="connsiteY3" fmla="*/ 762727 h 1070776"/>
                <a:gd name="connsiteX4" fmla="*/ 5661498 w 7110921"/>
                <a:gd name="connsiteY4" fmla="*/ 72063 h 1070776"/>
                <a:gd name="connsiteX5" fmla="*/ 7110921 w 7110921"/>
                <a:gd name="connsiteY5" fmla="*/ 33152 h 1070776"/>
                <a:gd name="connsiteX0" fmla="*/ 0 w 7110921"/>
                <a:gd name="connsiteY0" fmla="*/ 1067151 h 1073642"/>
                <a:gd name="connsiteX1" fmla="*/ 1867711 w 7110921"/>
                <a:gd name="connsiteY1" fmla="*/ 979602 h 1073642"/>
                <a:gd name="connsiteX2" fmla="*/ 3054485 w 7110921"/>
                <a:gd name="connsiteY2" fmla="*/ 6835 h 1073642"/>
                <a:gd name="connsiteX3" fmla="*/ 4708188 w 7110921"/>
                <a:gd name="connsiteY3" fmla="*/ 765593 h 1073642"/>
                <a:gd name="connsiteX4" fmla="*/ 5661498 w 7110921"/>
                <a:gd name="connsiteY4" fmla="*/ 74929 h 1073642"/>
                <a:gd name="connsiteX5" fmla="*/ 7110921 w 7110921"/>
                <a:gd name="connsiteY5" fmla="*/ 36018 h 1073642"/>
                <a:gd name="connsiteX0" fmla="*/ 0 w 7110921"/>
                <a:gd name="connsiteY0" fmla="*/ 1061447 h 1067938"/>
                <a:gd name="connsiteX1" fmla="*/ 1867711 w 7110921"/>
                <a:gd name="connsiteY1" fmla="*/ 973898 h 1067938"/>
                <a:gd name="connsiteX2" fmla="*/ 3054485 w 7110921"/>
                <a:gd name="connsiteY2" fmla="*/ 1131 h 1067938"/>
                <a:gd name="connsiteX3" fmla="*/ 4708188 w 7110921"/>
                <a:gd name="connsiteY3" fmla="*/ 759889 h 1067938"/>
                <a:gd name="connsiteX4" fmla="*/ 5661498 w 7110921"/>
                <a:gd name="connsiteY4" fmla="*/ 69225 h 1067938"/>
                <a:gd name="connsiteX5" fmla="*/ 7110921 w 7110921"/>
                <a:gd name="connsiteY5" fmla="*/ 30314 h 1067938"/>
                <a:gd name="connsiteX0" fmla="*/ 0 w 7110921"/>
                <a:gd name="connsiteY0" fmla="*/ 1061447 h 1067938"/>
                <a:gd name="connsiteX1" fmla="*/ 1867711 w 7110921"/>
                <a:gd name="connsiteY1" fmla="*/ 973898 h 1067938"/>
                <a:gd name="connsiteX2" fmla="*/ 3054485 w 7110921"/>
                <a:gd name="connsiteY2" fmla="*/ 1131 h 1067938"/>
                <a:gd name="connsiteX3" fmla="*/ 4708188 w 7110921"/>
                <a:gd name="connsiteY3" fmla="*/ 759889 h 1067938"/>
                <a:gd name="connsiteX4" fmla="*/ 5768502 w 7110921"/>
                <a:gd name="connsiteY4" fmla="*/ 30314 h 1067938"/>
                <a:gd name="connsiteX5" fmla="*/ 7110921 w 7110921"/>
                <a:gd name="connsiteY5" fmla="*/ 30314 h 1067938"/>
                <a:gd name="connsiteX0" fmla="*/ 0 w 7110921"/>
                <a:gd name="connsiteY0" fmla="*/ 1061447 h 1067938"/>
                <a:gd name="connsiteX1" fmla="*/ 1867711 w 7110921"/>
                <a:gd name="connsiteY1" fmla="*/ 973898 h 1067938"/>
                <a:gd name="connsiteX2" fmla="*/ 3054485 w 7110921"/>
                <a:gd name="connsiteY2" fmla="*/ 1131 h 1067938"/>
                <a:gd name="connsiteX3" fmla="*/ 4708188 w 7110921"/>
                <a:gd name="connsiteY3" fmla="*/ 759889 h 1067938"/>
                <a:gd name="connsiteX4" fmla="*/ 5768502 w 7110921"/>
                <a:gd name="connsiteY4" fmla="*/ 30314 h 1067938"/>
                <a:gd name="connsiteX5" fmla="*/ 7110921 w 7110921"/>
                <a:gd name="connsiteY5" fmla="*/ 30314 h 1067938"/>
                <a:gd name="connsiteX0" fmla="*/ 0 w 7110921"/>
                <a:gd name="connsiteY0" fmla="*/ 1061447 h 1067938"/>
                <a:gd name="connsiteX1" fmla="*/ 1867711 w 7110921"/>
                <a:gd name="connsiteY1" fmla="*/ 973898 h 1067938"/>
                <a:gd name="connsiteX2" fmla="*/ 3054485 w 7110921"/>
                <a:gd name="connsiteY2" fmla="*/ 1131 h 1067938"/>
                <a:gd name="connsiteX3" fmla="*/ 4708188 w 7110921"/>
                <a:gd name="connsiteY3" fmla="*/ 759889 h 1067938"/>
                <a:gd name="connsiteX4" fmla="*/ 5768502 w 7110921"/>
                <a:gd name="connsiteY4" fmla="*/ 30314 h 1067938"/>
                <a:gd name="connsiteX5" fmla="*/ 7110921 w 7110921"/>
                <a:gd name="connsiteY5" fmla="*/ 30314 h 1067938"/>
                <a:gd name="connsiteX0" fmla="*/ 0 w 7110921"/>
                <a:gd name="connsiteY0" fmla="*/ 1061447 h 1067938"/>
                <a:gd name="connsiteX1" fmla="*/ 1867711 w 7110921"/>
                <a:gd name="connsiteY1" fmla="*/ 973898 h 1067938"/>
                <a:gd name="connsiteX2" fmla="*/ 3054485 w 7110921"/>
                <a:gd name="connsiteY2" fmla="*/ 1131 h 1067938"/>
                <a:gd name="connsiteX3" fmla="*/ 4708188 w 7110921"/>
                <a:gd name="connsiteY3" fmla="*/ 759889 h 1067938"/>
                <a:gd name="connsiteX4" fmla="*/ 5768502 w 7110921"/>
                <a:gd name="connsiteY4" fmla="*/ 30314 h 1067938"/>
                <a:gd name="connsiteX5" fmla="*/ 7110921 w 7110921"/>
                <a:gd name="connsiteY5" fmla="*/ 33489 h 1067938"/>
                <a:gd name="connsiteX0" fmla="*/ 0 w 7110921"/>
                <a:gd name="connsiteY0" fmla="*/ 1061447 h 1067938"/>
                <a:gd name="connsiteX1" fmla="*/ 1867711 w 7110921"/>
                <a:gd name="connsiteY1" fmla="*/ 973898 h 1067938"/>
                <a:gd name="connsiteX2" fmla="*/ 3054485 w 7110921"/>
                <a:gd name="connsiteY2" fmla="*/ 1131 h 1067938"/>
                <a:gd name="connsiteX3" fmla="*/ 4708188 w 7110921"/>
                <a:gd name="connsiteY3" fmla="*/ 759889 h 1067938"/>
                <a:gd name="connsiteX4" fmla="*/ 5768502 w 7110921"/>
                <a:gd name="connsiteY4" fmla="*/ 30314 h 1067938"/>
                <a:gd name="connsiteX5" fmla="*/ 7110921 w 7110921"/>
                <a:gd name="connsiteY5" fmla="*/ 36664 h 1067938"/>
                <a:gd name="connsiteX0" fmla="*/ 0 w 7110921"/>
                <a:gd name="connsiteY0" fmla="*/ 1061447 h 1067938"/>
                <a:gd name="connsiteX1" fmla="*/ 1867711 w 7110921"/>
                <a:gd name="connsiteY1" fmla="*/ 973898 h 1067938"/>
                <a:gd name="connsiteX2" fmla="*/ 3054485 w 7110921"/>
                <a:gd name="connsiteY2" fmla="*/ 1131 h 1067938"/>
                <a:gd name="connsiteX3" fmla="*/ 4708188 w 7110921"/>
                <a:gd name="connsiteY3" fmla="*/ 759889 h 1067938"/>
                <a:gd name="connsiteX4" fmla="*/ 5768502 w 7110921"/>
                <a:gd name="connsiteY4" fmla="*/ 30314 h 1067938"/>
                <a:gd name="connsiteX5" fmla="*/ 7110921 w 7110921"/>
                <a:gd name="connsiteY5" fmla="*/ 43014 h 1067938"/>
                <a:gd name="connsiteX0" fmla="*/ 0 w 7110921"/>
                <a:gd name="connsiteY0" fmla="*/ 1061447 h 1067938"/>
                <a:gd name="connsiteX1" fmla="*/ 1867711 w 7110921"/>
                <a:gd name="connsiteY1" fmla="*/ 973898 h 1067938"/>
                <a:gd name="connsiteX2" fmla="*/ 3054485 w 7110921"/>
                <a:gd name="connsiteY2" fmla="*/ 1131 h 1067938"/>
                <a:gd name="connsiteX3" fmla="*/ 4708188 w 7110921"/>
                <a:gd name="connsiteY3" fmla="*/ 759889 h 1067938"/>
                <a:gd name="connsiteX4" fmla="*/ 5768502 w 7110921"/>
                <a:gd name="connsiteY4" fmla="*/ 30314 h 1067938"/>
                <a:gd name="connsiteX5" fmla="*/ 7110921 w 7110921"/>
                <a:gd name="connsiteY5" fmla="*/ 43014 h 1067938"/>
                <a:gd name="connsiteX0" fmla="*/ 0 w 7110921"/>
                <a:gd name="connsiteY0" fmla="*/ 1061447 h 1076887"/>
                <a:gd name="connsiteX1" fmla="*/ 1867711 w 7110921"/>
                <a:gd name="connsiteY1" fmla="*/ 973898 h 1076887"/>
                <a:gd name="connsiteX2" fmla="*/ 3054485 w 7110921"/>
                <a:gd name="connsiteY2" fmla="*/ 1131 h 1076887"/>
                <a:gd name="connsiteX3" fmla="*/ 4708188 w 7110921"/>
                <a:gd name="connsiteY3" fmla="*/ 759889 h 1076887"/>
                <a:gd name="connsiteX4" fmla="*/ 5768502 w 7110921"/>
                <a:gd name="connsiteY4" fmla="*/ 30314 h 1076887"/>
                <a:gd name="connsiteX5" fmla="*/ 7110921 w 7110921"/>
                <a:gd name="connsiteY5" fmla="*/ 43014 h 1076887"/>
                <a:gd name="connsiteX0" fmla="*/ 0 w 7110921"/>
                <a:gd name="connsiteY0" fmla="*/ 1061447 h 1089273"/>
                <a:gd name="connsiteX1" fmla="*/ 1819285 w 7110921"/>
                <a:gd name="connsiteY1" fmla="*/ 999536 h 1089273"/>
                <a:gd name="connsiteX2" fmla="*/ 3054485 w 7110921"/>
                <a:gd name="connsiteY2" fmla="*/ 1131 h 1089273"/>
                <a:gd name="connsiteX3" fmla="*/ 4708188 w 7110921"/>
                <a:gd name="connsiteY3" fmla="*/ 759889 h 1089273"/>
                <a:gd name="connsiteX4" fmla="*/ 5768502 w 7110921"/>
                <a:gd name="connsiteY4" fmla="*/ 30314 h 1089273"/>
                <a:gd name="connsiteX5" fmla="*/ 7110921 w 7110921"/>
                <a:gd name="connsiteY5" fmla="*/ 43014 h 1089273"/>
                <a:gd name="connsiteX0" fmla="*/ 0 w 7110921"/>
                <a:gd name="connsiteY0" fmla="*/ 1061447 h 1084787"/>
                <a:gd name="connsiteX1" fmla="*/ 1819285 w 7110921"/>
                <a:gd name="connsiteY1" fmla="*/ 990991 h 1084787"/>
                <a:gd name="connsiteX2" fmla="*/ 3054485 w 7110921"/>
                <a:gd name="connsiteY2" fmla="*/ 1131 h 1084787"/>
                <a:gd name="connsiteX3" fmla="*/ 4708188 w 7110921"/>
                <a:gd name="connsiteY3" fmla="*/ 759889 h 1084787"/>
                <a:gd name="connsiteX4" fmla="*/ 5768502 w 7110921"/>
                <a:gd name="connsiteY4" fmla="*/ 30314 h 1084787"/>
                <a:gd name="connsiteX5" fmla="*/ 7110921 w 7110921"/>
                <a:gd name="connsiteY5" fmla="*/ 43014 h 1084787"/>
                <a:gd name="connsiteX0" fmla="*/ 0 w 7110921"/>
                <a:gd name="connsiteY0" fmla="*/ 1061447 h 1088011"/>
                <a:gd name="connsiteX1" fmla="*/ 1819285 w 7110921"/>
                <a:gd name="connsiteY1" fmla="*/ 990991 h 1088011"/>
                <a:gd name="connsiteX2" fmla="*/ 3054485 w 7110921"/>
                <a:gd name="connsiteY2" fmla="*/ 1131 h 1088011"/>
                <a:gd name="connsiteX3" fmla="*/ 4708188 w 7110921"/>
                <a:gd name="connsiteY3" fmla="*/ 759889 h 1088011"/>
                <a:gd name="connsiteX4" fmla="*/ 5768502 w 7110921"/>
                <a:gd name="connsiteY4" fmla="*/ 30314 h 1088011"/>
                <a:gd name="connsiteX5" fmla="*/ 7110921 w 7110921"/>
                <a:gd name="connsiteY5" fmla="*/ 43014 h 1088011"/>
                <a:gd name="connsiteX0" fmla="*/ 0 w 7110921"/>
                <a:gd name="connsiteY0" fmla="*/ 1061447 h 1077225"/>
                <a:gd name="connsiteX1" fmla="*/ 1913289 w 7110921"/>
                <a:gd name="connsiteY1" fmla="*/ 965353 h 1077225"/>
                <a:gd name="connsiteX2" fmla="*/ 3054485 w 7110921"/>
                <a:gd name="connsiteY2" fmla="*/ 1131 h 1077225"/>
                <a:gd name="connsiteX3" fmla="*/ 4708188 w 7110921"/>
                <a:gd name="connsiteY3" fmla="*/ 759889 h 1077225"/>
                <a:gd name="connsiteX4" fmla="*/ 5768502 w 7110921"/>
                <a:gd name="connsiteY4" fmla="*/ 30314 h 1077225"/>
                <a:gd name="connsiteX5" fmla="*/ 7110921 w 7110921"/>
                <a:gd name="connsiteY5" fmla="*/ 43014 h 1077225"/>
                <a:gd name="connsiteX0" fmla="*/ 0 w 7110921"/>
                <a:gd name="connsiteY0" fmla="*/ 1061447 h 1063466"/>
                <a:gd name="connsiteX1" fmla="*/ 1913289 w 7110921"/>
                <a:gd name="connsiteY1" fmla="*/ 965353 h 1063466"/>
                <a:gd name="connsiteX2" fmla="*/ 3054485 w 7110921"/>
                <a:gd name="connsiteY2" fmla="*/ 1131 h 1063466"/>
                <a:gd name="connsiteX3" fmla="*/ 4708188 w 7110921"/>
                <a:gd name="connsiteY3" fmla="*/ 759889 h 1063466"/>
                <a:gd name="connsiteX4" fmla="*/ 5768502 w 7110921"/>
                <a:gd name="connsiteY4" fmla="*/ 30314 h 1063466"/>
                <a:gd name="connsiteX5" fmla="*/ 7110921 w 7110921"/>
                <a:gd name="connsiteY5" fmla="*/ 43014 h 1063466"/>
                <a:gd name="connsiteX0" fmla="*/ 0 w 7116618"/>
                <a:gd name="connsiteY0" fmla="*/ 1027264 h 1030604"/>
                <a:gd name="connsiteX1" fmla="*/ 1918986 w 7116618"/>
                <a:gd name="connsiteY1" fmla="*/ 965353 h 1030604"/>
                <a:gd name="connsiteX2" fmla="*/ 3060182 w 7116618"/>
                <a:gd name="connsiteY2" fmla="*/ 1131 h 1030604"/>
                <a:gd name="connsiteX3" fmla="*/ 4713885 w 7116618"/>
                <a:gd name="connsiteY3" fmla="*/ 759889 h 1030604"/>
                <a:gd name="connsiteX4" fmla="*/ 5774199 w 7116618"/>
                <a:gd name="connsiteY4" fmla="*/ 30314 h 1030604"/>
                <a:gd name="connsiteX5" fmla="*/ 7116618 w 7116618"/>
                <a:gd name="connsiteY5" fmla="*/ 43014 h 1030604"/>
                <a:gd name="connsiteX0" fmla="*/ 0 w 7116618"/>
                <a:gd name="connsiteY0" fmla="*/ 1027264 h 1027264"/>
                <a:gd name="connsiteX1" fmla="*/ 1918986 w 7116618"/>
                <a:gd name="connsiteY1" fmla="*/ 965353 h 1027264"/>
                <a:gd name="connsiteX2" fmla="*/ 3060182 w 7116618"/>
                <a:gd name="connsiteY2" fmla="*/ 1131 h 1027264"/>
                <a:gd name="connsiteX3" fmla="*/ 4713885 w 7116618"/>
                <a:gd name="connsiteY3" fmla="*/ 759889 h 1027264"/>
                <a:gd name="connsiteX4" fmla="*/ 5774199 w 7116618"/>
                <a:gd name="connsiteY4" fmla="*/ 30314 h 1027264"/>
                <a:gd name="connsiteX5" fmla="*/ 7116618 w 7116618"/>
                <a:gd name="connsiteY5" fmla="*/ 43014 h 1027264"/>
                <a:gd name="connsiteX0" fmla="*/ 0 w 7116618"/>
                <a:gd name="connsiteY0" fmla="*/ 1027264 h 1027264"/>
                <a:gd name="connsiteX1" fmla="*/ 1881954 w 7116618"/>
                <a:gd name="connsiteY1" fmla="*/ 979596 h 1027264"/>
                <a:gd name="connsiteX2" fmla="*/ 3060182 w 7116618"/>
                <a:gd name="connsiteY2" fmla="*/ 1131 h 1027264"/>
                <a:gd name="connsiteX3" fmla="*/ 4713885 w 7116618"/>
                <a:gd name="connsiteY3" fmla="*/ 759889 h 1027264"/>
                <a:gd name="connsiteX4" fmla="*/ 5774199 w 7116618"/>
                <a:gd name="connsiteY4" fmla="*/ 30314 h 1027264"/>
                <a:gd name="connsiteX5" fmla="*/ 7116618 w 7116618"/>
                <a:gd name="connsiteY5" fmla="*/ 43014 h 1027264"/>
                <a:gd name="connsiteX0" fmla="*/ 0 w 7116618"/>
                <a:gd name="connsiteY0" fmla="*/ 1027264 h 1027264"/>
                <a:gd name="connsiteX1" fmla="*/ 1879105 w 7116618"/>
                <a:gd name="connsiteY1" fmla="*/ 988142 h 1027264"/>
                <a:gd name="connsiteX2" fmla="*/ 3060182 w 7116618"/>
                <a:gd name="connsiteY2" fmla="*/ 1131 h 1027264"/>
                <a:gd name="connsiteX3" fmla="*/ 4713885 w 7116618"/>
                <a:gd name="connsiteY3" fmla="*/ 759889 h 1027264"/>
                <a:gd name="connsiteX4" fmla="*/ 5774199 w 7116618"/>
                <a:gd name="connsiteY4" fmla="*/ 30314 h 1027264"/>
                <a:gd name="connsiteX5" fmla="*/ 7116618 w 7116618"/>
                <a:gd name="connsiteY5" fmla="*/ 43014 h 1027264"/>
                <a:gd name="connsiteX0" fmla="*/ 0 w 7116618"/>
                <a:gd name="connsiteY0" fmla="*/ 1027264 h 1027264"/>
                <a:gd name="connsiteX1" fmla="*/ 1879105 w 7116618"/>
                <a:gd name="connsiteY1" fmla="*/ 996688 h 1027264"/>
                <a:gd name="connsiteX2" fmla="*/ 3060182 w 7116618"/>
                <a:gd name="connsiteY2" fmla="*/ 1131 h 1027264"/>
                <a:gd name="connsiteX3" fmla="*/ 4713885 w 7116618"/>
                <a:gd name="connsiteY3" fmla="*/ 759889 h 1027264"/>
                <a:gd name="connsiteX4" fmla="*/ 5774199 w 7116618"/>
                <a:gd name="connsiteY4" fmla="*/ 30314 h 1027264"/>
                <a:gd name="connsiteX5" fmla="*/ 7116618 w 7116618"/>
                <a:gd name="connsiteY5" fmla="*/ 43014 h 1027264"/>
                <a:gd name="connsiteX0" fmla="*/ 0 w 7116618"/>
                <a:gd name="connsiteY0" fmla="*/ 1027264 h 1027264"/>
                <a:gd name="connsiteX1" fmla="*/ 1879105 w 7116618"/>
                <a:gd name="connsiteY1" fmla="*/ 996688 h 1027264"/>
                <a:gd name="connsiteX2" fmla="*/ 3060182 w 7116618"/>
                <a:gd name="connsiteY2" fmla="*/ 1131 h 1027264"/>
                <a:gd name="connsiteX3" fmla="*/ 4713885 w 7116618"/>
                <a:gd name="connsiteY3" fmla="*/ 759889 h 1027264"/>
                <a:gd name="connsiteX4" fmla="*/ 5774199 w 7116618"/>
                <a:gd name="connsiteY4" fmla="*/ 30314 h 1027264"/>
                <a:gd name="connsiteX5" fmla="*/ 7116618 w 7116618"/>
                <a:gd name="connsiteY5" fmla="*/ 43014 h 1027264"/>
                <a:gd name="connsiteX0" fmla="*/ 0 w 7116618"/>
                <a:gd name="connsiteY0" fmla="*/ 1027264 h 1028945"/>
                <a:gd name="connsiteX1" fmla="*/ 1879105 w 7116618"/>
                <a:gd name="connsiteY1" fmla="*/ 996688 h 1028945"/>
                <a:gd name="connsiteX2" fmla="*/ 3060182 w 7116618"/>
                <a:gd name="connsiteY2" fmla="*/ 1131 h 1028945"/>
                <a:gd name="connsiteX3" fmla="*/ 4713885 w 7116618"/>
                <a:gd name="connsiteY3" fmla="*/ 759889 h 1028945"/>
                <a:gd name="connsiteX4" fmla="*/ 5774199 w 7116618"/>
                <a:gd name="connsiteY4" fmla="*/ 30314 h 1028945"/>
                <a:gd name="connsiteX5" fmla="*/ 7116618 w 7116618"/>
                <a:gd name="connsiteY5" fmla="*/ 43014 h 1028945"/>
                <a:gd name="connsiteX0" fmla="*/ 0 w 7116618"/>
                <a:gd name="connsiteY0" fmla="*/ 1027264 h 1027264"/>
                <a:gd name="connsiteX1" fmla="*/ 1879105 w 7116618"/>
                <a:gd name="connsiteY1" fmla="*/ 996688 h 1027264"/>
                <a:gd name="connsiteX2" fmla="*/ 3060182 w 7116618"/>
                <a:gd name="connsiteY2" fmla="*/ 1131 h 1027264"/>
                <a:gd name="connsiteX3" fmla="*/ 4713885 w 7116618"/>
                <a:gd name="connsiteY3" fmla="*/ 759889 h 1027264"/>
                <a:gd name="connsiteX4" fmla="*/ 5774199 w 7116618"/>
                <a:gd name="connsiteY4" fmla="*/ 30314 h 1027264"/>
                <a:gd name="connsiteX5" fmla="*/ 7116618 w 7116618"/>
                <a:gd name="connsiteY5" fmla="*/ 43014 h 1027264"/>
                <a:gd name="connsiteX0" fmla="*/ 0 w 7113769"/>
                <a:gd name="connsiteY0" fmla="*/ 1015870 h 1015870"/>
                <a:gd name="connsiteX1" fmla="*/ 1876256 w 7113769"/>
                <a:gd name="connsiteY1" fmla="*/ 996688 h 1015870"/>
                <a:gd name="connsiteX2" fmla="*/ 3057333 w 7113769"/>
                <a:gd name="connsiteY2" fmla="*/ 1131 h 1015870"/>
                <a:gd name="connsiteX3" fmla="*/ 4711036 w 7113769"/>
                <a:gd name="connsiteY3" fmla="*/ 759889 h 1015870"/>
                <a:gd name="connsiteX4" fmla="*/ 5771350 w 7113769"/>
                <a:gd name="connsiteY4" fmla="*/ 30314 h 1015870"/>
                <a:gd name="connsiteX5" fmla="*/ 7113769 w 7113769"/>
                <a:gd name="connsiteY5" fmla="*/ 43014 h 1015870"/>
                <a:gd name="connsiteX0" fmla="*/ 0 w 7113769"/>
                <a:gd name="connsiteY0" fmla="*/ 1015870 h 1015870"/>
                <a:gd name="connsiteX1" fmla="*/ 1864862 w 7113769"/>
                <a:gd name="connsiteY1" fmla="*/ 1005234 h 1015870"/>
                <a:gd name="connsiteX2" fmla="*/ 3057333 w 7113769"/>
                <a:gd name="connsiteY2" fmla="*/ 1131 h 1015870"/>
                <a:gd name="connsiteX3" fmla="*/ 4711036 w 7113769"/>
                <a:gd name="connsiteY3" fmla="*/ 759889 h 1015870"/>
                <a:gd name="connsiteX4" fmla="*/ 5771350 w 7113769"/>
                <a:gd name="connsiteY4" fmla="*/ 30314 h 1015870"/>
                <a:gd name="connsiteX5" fmla="*/ 7113769 w 7113769"/>
                <a:gd name="connsiteY5" fmla="*/ 43014 h 1015870"/>
                <a:gd name="connsiteX0" fmla="*/ 0 w 7113769"/>
                <a:gd name="connsiteY0" fmla="*/ 1015870 h 1016628"/>
                <a:gd name="connsiteX1" fmla="*/ 1873408 w 7113769"/>
                <a:gd name="connsiteY1" fmla="*/ 1016628 h 1016628"/>
                <a:gd name="connsiteX2" fmla="*/ 3057333 w 7113769"/>
                <a:gd name="connsiteY2" fmla="*/ 1131 h 1016628"/>
                <a:gd name="connsiteX3" fmla="*/ 4711036 w 7113769"/>
                <a:gd name="connsiteY3" fmla="*/ 759889 h 1016628"/>
                <a:gd name="connsiteX4" fmla="*/ 5771350 w 7113769"/>
                <a:gd name="connsiteY4" fmla="*/ 30314 h 1016628"/>
                <a:gd name="connsiteX5" fmla="*/ 7113769 w 7113769"/>
                <a:gd name="connsiteY5" fmla="*/ 43014 h 1016628"/>
                <a:gd name="connsiteX0" fmla="*/ 0 w 7113769"/>
                <a:gd name="connsiteY0" fmla="*/ 1015870 h 1016628"/>
                <a:gd name="connsiteX1" fmla="*/ 1873408 w 7113769"/>
                <a:gd name="connsiteY1" fmla="*/ 1016628 h 1016628"/>
                <a:gd name="connsiteX2" fmla="*/ 3057333 w 7113769"/>
                <a:gd name="connsiteY2" fmla="*/ 1131 h 1016628"/>
                <a:gd name="connsiteX3" fmla="*/ 4711036 w 7113769"/>
                <a:gd name="connsiteY3" fmla="*/ 759889 h 1016628"/>
                <a:gd name="connsiteX4" fmla="*/ 5771350 w 7113769"/>
                <a:gd name="connsiteY4" fmla="*/ 30314 h 1016628"/>
                <a:gd name="connsiteX5" fmla="*/ 7113769 w 7113769"/>
                <a:gd name="connsiteY5" fmla="*/ 43014 h 1016628"/>
                <a:gd name="connsiteX0" fmla="*/ 0 w 7113769"/>
                <a:gd name="connsiteY0" fmla="*/ 1015870 h 1018032"/>
                <a:gd name="connsiteX1" fmla="*/ 1873408 w 7113769"/>
                <a:gd name="connsiteY1" fmla="*/ 1016628 h 1018032"/>
                <a:gd name="connsiteX2" fmla="*/ 3057333 w 7113769"/>
                <a:gd name="connsiteY2" fmla="*/ 1131 h 1018032"/>
                <a:gd name="connsiteX3" fmla="*/ 4711036 w 7113769"/>
                <a:gd name="connsiteY3" fmla="*/ 759889 h 1018032"/>
                <a:gd name="connsiteX4" fmla="*/ 5771350 w 7113769"/>
                <a:gd name="connsiteY4" fmla="*/ 30314 h 1018032"/>
                <a:gd name="connsiteX5" fmla="*/ 7113769 w 7113769"/>
                <a:gd name="connsiteY5" fmla="*/ 43014 h 1018032"/>
                <a:gd name="connsiteX0" fmla="*/ 0 w 7113769"/>
                <a:gd name="connsiteY0" fmla="*/ 1015870 h 1016770"/>
                <a:gd name="connsiteX1" fmla="*/ 1873408 w 7113769"/>
                <a:gd name="connsiteY1" fmla="*/ 1016628 h 1016770"/>
                <a:gd name="connsiteX2" fmla="*/ 3057333 w 7113769"/>
                <a:gd name="connsiteY2" fmla="*/ 1131 h 1016770"/>
                <a:gd name="connsiteX3" fmla="*/ 4711036 w 7113769"/>
                <a:gd name="connsiteY3" fmla="*/ 759889 h 1016770"/>
                <a:gd name="connsiteX4" fmla="*/ 5771350 w 7113769"/>
                <a:gd name="connsiteY4" fmla="*/ 30314 h 1016770"/>
                <a:gd name="connsiteX5" fmla="*/ 7113769 w 7113769"/>
                <a:gd name="connsiteY5" fmla="*/ 43014 h 1016770"/>
                <a:gd name="connsiteX0" fmla="*/ 0 w 7113769"/>
                <a:gd name="connsiteY0" fmla="*/ 1015870 h 1016770"/>
                <a:gd name="connsiteX1" fmla="*/ 1858894 w 7113769"/>
                <a:gd name="connsiteY1" fmla="*/ 1016628 h 1016770"/>
                <a:gd name="connsiteX2" fmla="*/ 3057333 w 7113769"/>
                <a:gd name="connsiteY2" fmla="*/ 1131 h 1016770"/>
                <a:gd name="connsiteX3" fmla="*/ 4711036 w 7113769"/>
                <a:gd name="connsiteY3" fmla="*/ 759889 h 1016770"/>
                <a:gd name="connsiteX4" fmla="*/ 5771350 w 7113769"/>
                <a:gd name="connsiteY4" fmla="*/ 30314 h 1016770"/>
                <a:gd name="connsiteX5" fmla="*/ 7113769 w 7113769"/>
                <a:gd name="connsiteY5" fmla="*/ 43014 h 1016770"/>
                <a:gd name="connsiteX0" fmla="*/ 0 w 7113769"/>
                <a:gd name="connsiteY0" fmla="*/ 1015870 h 1016834"/>
                <a:gd name="connsiteX1" fmla="*/ 1858894 w 7113769"/>
                <a:gd name="connsiteY1" fmla="*/ 1016628 h 1016834"/>
                <a:gd name="connsiteX2" fmla="*/ 3057333 w 7113769"/>
                <a:gd name="connsiteY2" fmla="*/ 1131 h 1016834"/>
                <a:gd name="connsiteX3" fmla="*/ 4711036 w 7113769"/>
                <a:gd name="connsiteY3" fmla="*/ 759889 h 1016834"/>
                <a:gd name="connsiteX4" fmla="*/ 5771350 w 7113769"/>
                <a:gd name="connsiteY4" fmla="*/ 30314 h 1016834"/>
                <a:gd name="connsiteX5" fmla="*/ 7113769 w 7113769"/>
                <a:gd name="connsiteY5" fmla="*/ 43014 h 1016834"/>
                <a:gd name="connsiteX0" fmla="*/ 0 w 7423566"/>
                <a:gd name="connsiteY0" fmla="*/ 1015870 h 1016834"/>
                <a:gd name="connsiteX1" fmla="*/ 1858894 w 7423566"/>
                <a:gd name="connsiteY1" fmla="*/ 1016628 h 1016834"/>
                <a:gd name="connsiteX2" fmla="*/ 3057333 w 7423566"/>
                <a:gd name="connsiteY2" fmla="*/ 1131 h 1016834"/>
                <a:gd name="connsiteX3" fmla="*/ 4711036 w 7423566"/>
                <a:gd name="connsiteY3" fmla="*/ 759889 h 1016834"/>
                <a:gd name="connsiteX4" fmla="*/ 5771350 w 7423566"/>
                <a:gd name="connsiteY4" fmla="*/ 30314 h 1016834"/>
                <a:gd name="connsiteX5" fmla="*/ 7423566 w 7423566"/>
                <a:gd name="connsiteY5" fmla="*/ 64058 h 1016834"/>
                <a:gd name="connsiteX0" fmla="*/ 0 w 7822698"/>
                <a:gd name="connsiteY0" fmla="*/ 1026391 h 1026391"/>
                <a:gd name="connsiteX1" fmla="*/ 2258026 w 7822698"/>
                <a:gd name="connsiteY1" fmla="*/ 1016628 h 1026391"/>
                <a:gd name="connsiteX2" fmla="*/ 3456465 w 7822698"/>
                <a:gd name="connsiteY2" fmla="*/ 1131 h 1026391"/>
                <a:gd name="connsiteX3" fmla="*/ 5110168 w 7822698"/>
                <a:gd name="connsiteY3" fmla="*/ 759889 h 1026391"/>
                <a:gd name="connsiteX4" fmla="*/ 6170482 w 7822698"/>
                <a:gd name="connsiteY4" fmla="*/ 30314 h 1026391"/>
                <a:gd name="connsiteX5" fmla="*/ 7822698 w 7822698"/>
                <a:gd name="connsiteY5" fmla="*/ 64058 h 1026391"/>
                <a:gd name="connsiteX0" fmla="*/ 0 w 7822698"/>
                <a:gd name="connsiteY0" fmla="*/ 1026364 h 1026364"/>
                <a:gd name="connsiteX1" fmla="*/ 2258026 w 7822698"/>
                <a:gd name="connsiteY1" fmla="*/ 1016601 h 1026364"/>
                <a:gd name="connsiteX2" fmla="*/ 3456465 w 7822698"/>
                <a:gd name="connsiteY2" fmla="*/ 1104 h 1026364"/>
                <a:gd name="connsiteX3" fmla="*/ 4989501 w 7822698"/>
                <a:gd name="connsiteY3" fmla="*/ 780906 h 1026364"/>
                <a:gd name="connsiteX4" fmla="*/ 6170482 w 7822698"/>
                <a:gd name="connsiteY4" fmla="*/ 30287 h 1026364"/>
                <a:gd name="connsiteX5" fmla="*/ 7822698 w 7822698"/>
                <a:gd name="connsiteY5" fmla="*/ 64031 h 1026364"/>
                <a:gd name="connsiteX0" fmla="*/ 0 w 7822698"/>
                <a:gd name="connsiteY0" fmla="*/ 1026376 h 1026376"/>
                <a:gd name="connsiteX1" fmla="*/ 2258026 w 7822698"/>
                <a:gd name="connsiteY1" fmla="*/ 1016613 h 1026376"/>
                <a:gd name="connsiteX2" fmla="*/ 3456465 w 7822698"/>
                <a:gd name="connsiteY2" fmla="*/ 1116 h 1026376"/>
                <a:gd name="connsiteX3" fmla="*/ 4989501 w 7822698"/>
                <a:gd name="connsiteY3" fmla="*/ 780918 h 1026376"/>
                <a:gd name="connsiteX4" fmla="*/ 6170482 w 7822698"/>
                <a:gd name="connsiteY4" fmla="*/ 30299 h 1026376"/>
                <a:gd name="connsiteX5" fmla="*/ 7822698 w 7822698"/>
                <a:gd name="connsiteY5" fmla="*/ 64043 h 1026376"/>
                <a:gd name="connsiteX0" fmla="*/ 0 w 7822698"/>
                <a:gd name="connsiteY0" fmla="*/ 1026376 h 1026376"/>
                <a:gd name="connsiteX1" fmla="*/ 2258026 w 7822698"/>
                <a:gd name="connsiteY1" fmla="*/ 1016613 h 1026376"/>
                <a:gd name="connsiteX2" fmla="*/ 3456465 w 7822698"/>
                <a:gd name="connsiteY2" fmla="*/ 1116 h 1026376"/>
                <a:gd name="connsiteX3" fmla="*/ 4989501 w 7822698"/>
                <a:gd name="connsiteY3" fmla="*/ 780918 h 1026376"/>
                <a:gd name="connsiteX4" fmla="*/ 6170482 w 7822698"/>
                <a:gd name="connsiteY4" fmla="*/ 30299 h 1026376"/>
                <a:gd name="connsiteX5" fmla="*/ 7822698 w 7822698"/>
                <a:gd name="connsiteY5" fmla="*/ 64043 h 1026376"/>
                <a:gd name="connsiteX0" fmla="*/ 0 w 7822698"/>
                <a:gd name="connsiteY0" fmla="*/ 1025380 h 1025380"/>
                <a:gd name="connsiteX1" fmla="*/ 2258026 w 7822698"/>
                <a:gd name="connsiteY1" fmla="*/ 1015617 h 1025380"/>
                <a:gd name="connsiteX2" fmla="*/ 3456465 w 7822698"/>
                <a:gd name="connsiteY2" fmla="*/ 120 h 1025380"/>
                <a:gd name="connsiteX3" fmla="*/ 4989501 w 7822698"/>
                <a:gd name="connsiteY3" fmla="*/ 779922 h 1025380"/>
                <a:gd name="connsiteX4" fmla="*/ 6170482 w 7822698"/>
                <a:gd name="connsiteY4" fmla="*/ 29303 h 1025380"/>
                <a:gd name="connsiteX5" fmla="*/ 7822698 w 7822698"/>
                <a:gd name="connsiteY5" fmla="*/ 63047 h 1025380"/>
                <a:gd name="connsiteX0" fmla="*/ 0 w 7822698"/>
                <a:gd name="connsiteY0" fmla="*/ 1025380 h 1025380"/>
                <a:gd name="connsiteX1" fmla="*/ 2258026 w 7822698"/>
                <a:gd name="connsiteY1" fmla="*/ 1015617 h 1025380"/>
                <a:gd name="connsiteX2" fmla="*/ 3456465 w 7822698"/>
                <a:gd name="connsiteY2" fmla="*/ 120 h 1025380"/>
                <a:gd name="connsiteX3" fmla="*/ 4989501 w 7822698"/>
                <a:gd name="connsiteY3" fmla="*/ 779922 h 1025380"/>
                <a:gd name="connsiteX4" fmla="*/ 6170482 w 7822698"/>
                <a:gd name="connsiteY4" fmla="*/ 29303 h 1025380"/>
                <a:gd name="connsiteX5" fmla="*/ 7822698 w 7822698"/>
                <a:gd name="connsiteY5" fmla="*/ 63047 h 1025380"/>
                <a:gd name="connsiteX0" fmla="*/ 0 w 7822698"/>
                <a:gd name="connsiteY0" fmla="*/ 1025380 h 1025380"/>
                <a:gd name="connsiteX1" fmla="*/ 2258026 w 7822698"/>
                <a:gd name="connsiteY1" fmla="*/ 1015617 h 1025380"/>
                <a:gd name="connsiteX2" fmla="*/ 3456465 w 7822698"/>
                <a:gd name="connsiteY2" fmla="*/ 120 h 1025380"/>
                <a:gd name="connsiteX3" fmla="*/ 4989501 w 7822698"/>
                <a:gd name="connsiteY3" fmla="*/ 779922 h 1025380"/>
                <a:gd name="connsiteX4" fmla="*/ 6170482 w 7822698"/>
                <a:gd name="connsiteY4" fmla="*/ 29303 h 1025380"/>
                <a:gd name="connsiteX5" fmla="*/ 7822698 w 7822698"/>
                <a:gd name="connsiteY5" fmla="*/ 63047 h 1025380"/>
                <a:gd name="connsiteX0" fmla="*/ 0 w 7822698"/>
                <a:gd name="connsiteY0" fmla="*/ 1025391 h 1025391"/>
                <a:gd name="connsiteX1" fmla="*/ 2258026 w 7822698"/>
                <a:gd name="connsiteY1" fmla="*/ 1015628 h 1025391"/>
                <a:gd name="connsiteX2" fmla="*/ 3456465 w 7822698"/>
                <a:gd name="connsiteY2" fmla="*/ 131 h 1025391"/>
                <a:gd name="connsiteX3" fmla="*/ 4989501 w 7822698"/>
                <a:gd name="connsiteY3" fmla="*/ 779933 h 1025391"/>
                <a:gd name="connsiteX4" fmla="*/ 6170482 w 7822698"/>
                <a:gd name="connsiteY4" fmla="*/ 29314 h 1025391"/>
                <a:gd name="connsiteX5" fmla="*/ 7822698 w 7822698"/>
                <a:gd name="connsiteY5" fmla="*/ 63058 h 1025391"/>
                <a:gd name="connsiteX0" fmla="*/ 0 w 7789195"/>
                <a:gd name="connsiteY0" fmla="*/ 1025391 h 1025391"/>
                <a:gd name="connsiteX1" fmla="*/ 2258026 w 7789195"/>
                <a:gd name="connsiteY1" fmla="*/ 1015628 h 1025391"/>
                <a:gd name="connsiteX2" fmla="*/ 3456465 w 7789195"/>
                <a:gd name="connsiteY2" fmla="*/ 131 h 1025391"/>
                <a:gd name="connsiteX3" fmla="*/ 4989501 w 7789195"/>
                <a:gd name="connsiteY3" fmla="*/ 779933 h 1025391"/>
                <a:gd name="connsiteX4" fmla="*/ 6170482 w 7789195"/>
                <a:gd name="connsiteY4" fmla="*/ 29314 h 1025391"/>
                <a:gd name="connsiteX5" fmla="*/ 7789195 w 7789195"/>
                <a:gd name="connsiteY5" fmla="*/ 54426 h 1025391"/>
                <a:gd name="connsiteX0" fmla="*/ 0 w 7790718"/>
                <a:gd name="connsiteY0" fmla="*/ 1025391 h 1025391"/>
                <a:gd name="connsiteX1" fmla="*/ 2258026 w 7790718"/>
                <a:gd name="connsiteY1" fmla="*/ 1015628 h 1025391"/>
                <a:gd name="connsiteX2" fmla="*/ 3456465 w 7790718"/>
                <a:gd name="connsiteY2" fmla="*/ 131 h 1025391"/>
                <a:gd name="connsiteX3" fmla="*/ 4989501 w 7790718"/>
                <a:gd name="connsiteY3" fmla="*/ 779933 h 1025391"/>
                <a:gd name="connsiteX4" fmla="*/ 6170482 w 7790718"/>
                <a:gd name="connsiteY4" fmla="*/ 29314 h 1025391"/>
                <a:gd name="connsiteX5" fmla="*/ 7790718 w 7790718"/>
                <a:gd name="connsiteY5" fmla="*/ 49248 h 1025391"/>
                <a:gd name="connsiteX0" fmla="*/ 0 w 7793764"/>
                <a:gd name="connsiteY0" fmla="*/ 1025391 h 1025391"/>
                <a:gd name="connsiteX1" fmla="*/ 2258026 w 7793764"/>
                <a:gd name="connsiteY1" fmla="*/ 1015628 h 1025391"/>
                <a:gd name="connsiteX2" fmla="*/ 3456465 w 7793764"/>
                <a:gd name="connsiteY2" fmla="*/ 131 h 1025391"/>
                <a:gd name="connsiteX3" fmla="*/ 4989501 w 7793764"/>
                <a:gd name="connsiteY3" fmla="*/ 779933 h 1025391"/>
                <a:gd name="connsiteX4" fmla="*/ 6170482 w 7793764"/>
                <a:gd name="connsiteY4" fmla="*/ 29314 h 1025391"/>
                <a:gd name="connsiteX5" fmla="*/ 7793764 w 7793764"/>
                <a:gd name="connsiteY5" fmla="*/ 42343 h 1025391"/>
                <a:gd name="connsiteX0" fmla="*/ 0 w 7793764"/>
                <a:gd name="connsiteY0" fmla="*/ 1025391 h 1025391"/>
                <a:gd name="connsiteX1" fmla="*/ 2258026 w 7793764"/>
                <a:gd name="connsiteY1" fmla="*/ 1015628 h 1025391"/>
                <a:gd name="connsiteX2" fmla="*/ 3456465 w 7793764"/>
                <a:gd name="connsiteY2" fmla="*/ 131 h 1025391"/>
                <a:gd name="connsiteX3" fmla="*/ 4989501 w 7793764"/>
                <a:gd name="connsiteY3" fmla="*/ 779933 h 1025391"/>
                <a:gd name="connsiteX4" fmla="*/ 6170482 w 7793764"/>
                <a:gd name="connsiteY4" fmla="*/ 29314 h 1025391"/>
                <a:gd name="connsiteX5" fmla="*/ 7793764 w 7793764"/>
                <a:gd name="connsiteY5" fmla="*/ 37164 h 1025391"/>
                <a:gd name="connsiteX0" fmla="*/ 0 w 7717621"/>
                <a:gd name="connsiteY0" fmla="*/ 1025391 h 1025391"/>
                <a:gd name="connsiteX1" fmla="*/ 2258026 w 7717621"/>
                <a:gd name="connsiteY1" fmla="*/ 1015628 h 1025391"/>
                <a:gd name="connsiteX2" fmla="*/ 3456465 w 7717621"/>
                <a:gd name="connsiteY2" fmla="*/ 131 h 1025391"/>
                <a:gd name="connsiteX3" fmla="*/ 4989501 w 7717621"/>
                <a:gd name="connsiteY3" fmla="*/ 779933 h 1025391"/>
                <a:gd name="connsiteX4" fmla="*/ 6170482 w 7717621"/>
                <a:gd name="connsiteY4" fmla="*/ 29314 h 1025391"/>
                <a:gd name="connsiteX5" fmla="*/ 7717621 w 7717621"/>
                <a:gd name="connsiteY5" fmla="*/ 33712 h 1025391"/>
                <a:gd name="connsiteX0" fmla="*/ 0 w 7710007"/>
                <a:gd name="connsiteY0" fmla="*/ 1025391 h 1025391"/>
                <a:gd name="connsiteX1" fmla="*/ 2258026 w 7710007"/>
                <a:gd name="connsiteY1" fmla="*/ 1015628 h 1025391"/>
                <a:gd name="connsiteX2" fmla="*/ 3456465 w 7710007"/>
                <a:gd name="connsiteY2" fmla="*/ 131 h 1025391"/>
                <a:gd name="connsiteX3" fmla="*/ 4989501 w 7710007"/>
                <a:gd name="connsiteY3" fmla="*/ 779933 h 1025391"/>
                <a:gd name="connsiteX4" fmla="*/ 6170482 w 7710007"/>
                <a:gd name="connsiteY4" fmla="*/ 29314 h 1025391"/>
                <a:gd name="connsiteX5" fmla="*/ 7710007 w 7710007"/>
                <a:gd name="connsiteY5" fmla="*/ 31986 h 102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0007" h="1025391">
                  <a:moveTo>
                    <a:pt x="0" y="1025391"/>
                  </a:moveTo>
                  <a:lnTo>
                    <a:pt x="2258026" y="1015628"/>
                  </a:lnTo>
                  <a:cubicBezTo>
                    <a:pt x="2647098" y="937974"/>
                    <a:pt x="2876047" y="-12839"/>
                    <a:pt x="3456465" y="131"/>
                  </a:cubicBezTo>
                  <a:cubicBezTo>
                    <a:pt x="4031982" y="17071"/>
                    <a:pt x="4362921" y="795352"/>
                    <a:pt x="4989501" y="779933"/>
                  </a:cubicBezTo>
                  <a:cubicBezTo>
                    <a:pt x="5453310" y="715083"/>
                    <a:pt x="5656931" y="43904"/>
                    <a:pt x="6170482" y="29314"/>
                  </a:cubicBezTo>
                  <a:lnTo>
                    <a:pt x="7710007" y="31986"/>
                  </a:lnTo>
                </a:path>
              </a:pathLst>
            </a:custGeom>
            <a:noFill/>
            <a:ln w="38100" cap="flat" cmpd="sng" algn="ctr">
              <a:solidFill>
                <a:schemeClr val="bg2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B7808CC-58DB-4D87-A2A0-9DB7E8875FCB}"/>
              </a:ext>
            </a:extLst>
          </p:cNvPr>
          <p:cNvGrpSpPr/>
          <p:nvPr/>
        </p:nvGrpSpPr>
        <p:grpSpPr>
          <a:xfrm>
            <a:off x="119641" y="2369321"/>
            <a:ext cx="1204957" cy="1587382"/>
            <a:chOff x="2553552" y="675380"/>
            <a:chExt cx="5335301" cy="556027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6261827-C1B5-411F-9BAA-C86F1A2B15DE}"/>
                </a:ext>
              </a:extLst>
            </p:cNvPr>
            <p:cNvGrpSpPr/>
            <p:nvPr/>
          </p:nvGrpSpPr>
          <p:grpSpPr>
            <a:xfrm>
              <a:off x="2553552" y="675380"/>
              <a:ext cx="5335301" cy="5507240"/>
              <a:chOff x="2553552" y="675380"/>
              <a:chExt cx="5335301" cy="5507240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4E1AA82F-C7A8-47CC-B9D2-F060686420DB}"/>
                  </a:ext>
                </a:extLst>
              </p:cNvPr>
              <p:cNvGrpSpPr/>
              <p:nvPr/>
            </p:nvGrpSpPr>
            <p:grpSpPr>
              <a:xfrm>
                <a:off x="2553552" y="675380"/>
                <a:ext cx="5335301" cy="5507240"/>
                <a:chOff x="2553552" y="675380"/>
                <a:chExt cx="5335301" cy="5507240"/>
              </a:xfrm>
            </p:grpSpPr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F01A2F58-8796-4EAB-A7F0-A9A948CFBCF4}"/>
                    </a:ext>
                  </a:extLst>
                </p:cNvPr>
                <p:cNvGrpSpPr/>
                <p:nvPr/>
              </p:nvGrpSpPr>
              <p:grpSpPr>
                <a:xfrm>
                  <a:off x="3571650" y="2948686"/>
                  <a:ext cx="3433076" cy="3233934"/>
                  <a:chOff x="3760516" y="3129917"/>
                  <a:chExt cx="4267788" cy="4020229"/>
                </a:xfrm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36C4842C-555F-49B9-AA1F-562DE85D301E}"/>
                      </a:ext>
                    </a:extLst>
                  </p:cNvPr>
                  <p:cNvGrpSpPr/>
                  <p:nvPr/>
                </p:nvGrpSpPr>
                <p:grpSpPr>
                  <a:xfrm>
                    <a:off x="6427516" y="3129917"/>
                    <a:ext cx="1600788" cy="3994829"/>
                    <a:chOff x="6427516" y="3129917"/>
                    <a:chExt cx="1600788" cy="3994829"/>
                  </a:xfrm>
                </p:grpSpPr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52E3689F-D0DA-4720-9A53-77CE3B38C9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516" y="4143377"/>
                      <a:ext cx="1224233" cy="2981369"/>
                    </a:xfrm>
                    <a:custGeom>
                      <a:avLst/>
                      <a:gdLst>
                        <a:gd name="connsiteX0" fmla="*/ 1133475 w 1276350"/>
                        <a:gd name="connsiteY0" fmla="*/ 0 h 3009900"/>
                        <a:gd name="connsiteX1" fmla="*/ 0 w 1276350"/>
                        <a:gd name="connsiteY1" fmla="*/ 2981325 h 3009900"/>
                        <a:gd name="connsiteX2" fmla="*/ 190500 w 1276350"/>
                        <a:gd name="connsiteY2" fmla="*/ 3009900 h 3009900"/>
                        <a:gd name="connsiteX3" fmla="*/ 1276350 w 1276350"/>
                        <a:gd name="connsiteY3" fmla="*/ 19050 h 3009900"/>
                        <a:gd name="connsiteX4" fmla="*/ 1133475 w 1276350"/>
                        <a:gd name="connsiteY4" fmla="*/ 0 h 3009900"/>
                        <a:gd name="connsiteX0" fmla="*/ 1095375 w 1238250"/>
                        <a:gd name="connsiteY0" fmla="*/ 0 h 3009900"/>
                        <a:gd name="connsiteX1" fmla="*/ 0 w 1238250"/>
                        <a:gd name="connsiteY1" fmla="*/ 2978150 h 3009900"/>
                        <a:gd name="connsiteX2" fmla="*/ 152400 w 1238250"/>
                        <a:gd name="connsiteY2" fmla="*/ 3009900 h 3009900"/>
                        <a:gd name="connsiteX3" fmla="*/ 1238250 w 1238250"/>
                        <a:gd name="connsiteY3" fmla="*/ 19050 h 3009900"/>
                        <a:gd name="connsiteX4" fmla="*/ 1095375 w 1238250"/>
                        <a:gd name="connsiteY4" fmla="*/ 0 h 3009900"/>
                        <a:gd name="connsiteX0" fmla="*/ 1111250 w 1254125"/>
                        <a:gd name="connsiteY0" fmla="*/ 0 h 3009900"/>
                        <a:gd name="connsiteX1" fmla="*/ 0 w 1254125"/>
                        <a:gd name="connsiteY1" fmla="*/ 2955925 h 3009900"/>
                        <a:gd name="connsiteX2" fmla="*/ 168275 w 1254125"/>
                        <a:gd name="connsiteY2" fmla="*/ 3009900 h 3009900"/>
                        <a:gd name="connsiteX3" fmla="*/ 1254125 w 1254125"/>
                        <a:gd name="connsiteY3" fmla="*/ 19050 h 3009900"/>
                        <a:gd name="connsiteX4" fmla="*/ 1111250 w 1254125"/>
                        <a:gd name="connsiteY4" fmla="*/ 0 h 3009900"/>
                        <a:gd name="connsiteX0" fmla="*/ 1111250 w 1254125"/>
                        <a:gd name="connsiteY0" fmla="*/ 0 h 2994025"/>
                        <a:gd name="connsiteX1" fmla="*/ 0 w 1254125"/>
                        <a:gd name="connsiteY1" fmla="*/ 2955925 h 2994025"/>
                        <a:gd name="connsiteX2" fmla="*/ 152400 w 1254125"/>
                        <a:gd name="connsiteY2" fmla="*/ 2994025 h 2994025"/>
                        <a:gd name="connsiteX3" fmla="*/ 1254125 w 1254125"/>
                        <a:gd name="connsiteY3" fmla="*/ 19050 h 2994025"/>
                        <a:gd name="connsiteX4" fmla="*/ 1111250 w 1254125"/>
                        <a:gd name="connsiteY4" fmla="*/ 0 h 2994025"/>
                        <a:gd name="connsiteX0" fmla="*/ 1111250 w 1254125"/>
                        <a:gd name="connsiteY0" fmla="*/ 0 h 2997200"/>
                        <a:gd name="connsiteX1" fmla="*/ 0 w 1254125"/>
                        <a:gd name="connsiteY1" fmla="*/ 2955925 h 2997200"/>
                        <a:gd name="connsiteX2" fmla="*/ 152400 w 1254125"/>
                        <a:gd name="connsiteY2" fmla="*/ 2997200 h 2997200"/>
                        <a:gd name="connsiteX3" fmla="*/ 1254125 w 1254125"/>
                        <a:gd name="connsiteY3" fmla="*/ 19050 h 2997200"/>
                        <a:gd name="connsiteX4" fmla="*/ 1111250 w 1254125"/>
                        <a:gd name="connsiteY4" fmla="*/ 0 h 2997200"/>
                        <a:gd name="connsiteX0" fmla="*/ 1111250 w 1254125"/>
                        <a:gd name="connsiteY0" fmla="*/ 0 h 3012389"/>
                        <a:gd name="connsiteX1" fmla="*/ 0 w 1254125"/>
                        <a:gd name="connsiteY1" fmla="*/ 2955925 h 3012389"/>
                        <a:gd name="connsiteX2" fmla="*/ 152400 w 1254125"/>
                        <a:gd name="connsiteY2" fmla="*/ 2997200 h 3012389"/>
                        <a:gd name="connsiteX3" fmla="*/ 1254125 w 1254125"/>
                        <a:gd name="connsiteY3" fmla="*/ 19050 h 3012389"/>
                        <a:gd name="connsiteX4" fmla="*/ 1111250 w 1254125"/>
                        <a:gd name="connsiteY4" fmla="*/ 0 h 3012389"/>
                        <a:gd name="connsiteX0" fmla="*/ 1111250 w 1254125"/>
                        <a:gd name="connsiteY0" fmla="*/ 0 h 3017432"/>
                        <a:gd name="connsiteX1" fmla="*/ 0 w 1254125"/>
                        <a:gd name="connsiteY1" fmla="*/ 2955925 h 3017432"/>
                        <a:gd name="connsiteX2" fmla="*/ 152400 w 1254125"/>
                        <a:gd name="connsiteY2" fmla="*/ 2997200 h 3017432"/>
                        <a:gd name="connsiteX3" fmla="*/ 1254125 w 1254125"/>
                        <a:gd name="connsiteY3" fmla="*/ 19050 h 3017432"/>
                        <a:gd name="connsiteX4" fmla="*/ 1111250 w 1254125"/>
                        <a:gd name="connsiteY4" fmla="*/ 0 h 3017432"/>
                        <a:gd name="connsiteX0" fmla="*/ 1111250 w 1254125"/>
                        <a:gd name="connsiteY0" fmla="*/ 0 h 3020144"/>
                        <a:gd name="connsiteX1" fmla="*/ 0 w 1254125"/>
                        <a:gd name="connsiteY1" fmla="*/ 2955925 h 3020144"/>
                        <a:gd name="connsiteX2" fmla="*/ 152400 w 1254125"/>
                        <a:gd name="connsiteY2" fmla="*/ 2997200 h 3020144"/>
                        <a:gd name="connsiteX3" fmla="*/ 1254125 w 1254125"/>
                        <a:gd name="connsiteY3" fmla="*/ 19050 h 3020144"/>
                        <a:gd name="connsiteX4" fmla="*/ 1111250 w 1254125"/>
                        <a:gd name="connsiteY4" fmla="*/ 0 h 3020144"/>
                        <a:gd name="connsiteX0" fmla="*/ 1111250 w 1254125"/>
                        <a:gd name="connsiteY0" fmla="*/ 0 h 3028607"/>
                        <a:gd name="connsiteX1" fmla="*/ 0 w 1254125"/>
                        <a:gd name="connsiteY1" fmla="*/ 2955925 h 3028607"/>
                        <a:gd name="connsiteX2" fmla="*/ 152400 w 1254125"/>
                        <a:gd name="connsiteY2" fmla="*/ 2997200 h 3028607"/>
                        <a:gd name="connsiteX3" fmla="*/ 1254125 w 1254125"/>
                        <a:gd name="connsiteY3" fmla="*/ 19050 h 3028607"/>
                        <a:gd name="connsiteX4" fmla="*/ 1111250 w 1254125"/>
                        <a:gd name="connsiteY4" fmla="*/ 0 h 3028607"/>
                        <a:gd name="connsiteX0" fmla="*/ 1108075 w 1250950"/>
                        <a:gd name="connsiteY0" fmla="*/ 0 h 3022877"/>
                        <a:gd name="connsiteX1" fmla="*/ 0 w 1250950"/>
                        <a:gd name="connsiteY1" fmla="*/ 2930525 h 3022877"/>
                        <a:gd name="connsiteX2" fmla="*/ 149225 w 1250950"/>
                        <a:gd name="connsiteY2" fmla="*/ 2997200 h 3022877"/>
                        <a:gd name="connsiteX3" fmla="*/ 1250950 w 1250950"/>
                        <a:gd name="connsiteY3" fmla="*/ 19050 h 3022877"/>
                        <a:gd name="connsiteX4" fmla="*/ 1108075 w 1250950"/>
                        <a:gd name="connsiteY4" fmla="*/ 0 h 3022877"/>
                        <a:gd name="connsiteX0" fmla="*/ 1101725 w 1244600"/>
                        <a:gd name="connsiteY0" fmla="*/ 0 h 3021727"/>
                        <a:gd name="connsiteX1" fmla="*/ 0 w 1244600"/>
                        <a:gd name="connsiteY1" fmla="*/ 2924175 h 3021727"/>
                        <a:gd name="connsiteX2" fmla="*/ 142875 w 1244600"/>
                        <a:gd name="connsiteY2" fmla="*/ 2997200 h 3021727"/>
                        <a:gd name="connsiteX3" fmla="*/ 1244600 w 1244600"/>
                        <a:gd name="connsiteY3" fmla="*/ 19050 h 3021727"/>
                        <a:gd name="connsiteX4" fmla="*/ 1101725 w 1244600"/>
                        <a:gd name="connsiteY4" fmla="*/ 0 h 3021727"/>
                        <a:gd name="connsiteX0" fmla="*/ 1105527 w 1248402"/>
                        <a:gd name="connsiteY0" fmla="*/ 0 h 3026184"/>
                        <a:gd name="connsiteX1" fmla="*/ 3802 w 1248402"/>
                        <a:gd name="connsiteY1" fmla="*/ 2924175 h 3026184"/>
                        <a:gd name="connsiteX2" fmla="*/ 146677 w 1248402"/>
                        <a:gd name="connsiteY2" fmla="*/ 2997200 h 3026184"/>
                        <a:gd name="connsiteX3" fmla="*/ 1248402 w 1248402"/>
                        <a:gd name="connsiteY3" fmla="*/ 19050 h 3026184"/>
                        <a:gd name="connsiteX4" fmla="*/ 1105527 w 1248402"/>
                        <a:gd name="connsiteY4" fmla="*/ 0 h 3026184"/>
                        <a:gd name="connsiteX0" fmla="*/ 1107192 w 1250067"/>
                        <a:gd name="connsiteY0" fmla="*/ 0 h 3026184"/>
                        <a:gd name="connsiteX1" fmla="*/ 5467 w 1250067"/>
                        <a:gd name="connsiteY1" fmla="*/ 2924175 h 3026184"/>
                        <a:gd name="connsiteX2" fmla="*/ 148342 w 1250067"/>
                        <a:gd name="connsiteY2" fmla="*/ 2997200 h 3026184"/>
                        <a:gd name="connsiteX3" fmla="*/ 1250067 w 1250067"/>
                        <a:gd name="connsiteY3" fmla="*/ 19050 h 3026184"/>
                        <a:gd name="connsiteX4" fmla="*/ 1107192 w 1250067"/>
                        <a:gd name="connsiteY4" fmla="*/ 0 h 3026184"/>
                        <a:gd name="connsiteX0" fmla="*/ 1106758 w 1249633"/>
                        <a:gd name="connsiteY0" fmla="*/ 0 h 3028994"/>
                        <a:gd name="connsiteX1" fmla="*/ 5033 w 1249633"/>
                        <a:gd name="connsiteY1" fmla="*/ 2924175 h 3028994"/>
                        <a:gd name="connsiteX2" fmla="*/ 147908 w 1249633"/>
                        <a:gd name="connsiteY2" fmla="*/ 2997200 h 3028994"/>
                        <a:gd name="connsiteX3" fmla="*/ 1249633 w 1249633"/>
                        <a:gd name="connsiteY3" fmla="*/ 19050 h 3028994"/>
                        <a:gd name="connsiteX4" fmla="*/ 1106758 w 1249633"/>
                        <a:gd name="connsiteY4" fmla="*/ 0 h 3028994"/>
                        <a:gd name="connsiteX0" fmla="*/ 1087708 w 1249633"/>
                        <a:gd name="connsiteY0" fmla="*/ 28575 h 3009944"/>
                        <a:gd name="connsiteX1" fmla="*/ 5033 w 1249633"/>
                        <a:gd name="connsiteY1" fmla="*/ 2905125 h 3009944"/>
                        <a:gd name="connsiteX2" fmla="*/ 147908 w 1249633"/>
                        <a:gd name="connsiteY2" fmla="*/ 2978150 h 3009944"/>
                        <a:gd name="connsiteX3" fmla="*/ 1249633 w 1249633"/>
                        <a:gd name="connsiteY3" fmla="*/ 0 h 3009944"/>
                        <a:gd name="connsiteX4" fmla="*/ 1087708 w 1249633"/>
                        <a:gd name="connsiteY4" fmla="*/ 28575 h 3009944"/>
                        <a:gd name="connsiteX0" fmla="*/ 1087708 w 1224233"/>
                        <a:gd name="connsiteY0" fmla="*/ 0 h 2981369"/>
                        <a:gd name="connsiteX1" fmla="*/ 5033 w 1224233"/>
                        <a:gd name="connsiteY1" fmla="*/ 2876550 h 2981369"/>
                        <a:gd name="connsiteX2" fmla="*/ 147908 w 1224233"/>
                        <a:gd name="connsiteY2" fmla="*/ 2949575 h 2981369"/>
                        <a:gd name="connsiteX3" fmla="*/ 1224233 w 1224233"/>
                        <a:gd name="connsiteY3" fmla="*/ 44450 h 2981369"/>
                        <a:gd name="connsiteX4" fmla="*/ 1087708 w 1224233"/>
                        <a:gd name="connsiteY4" fmla="*/ 0 h 2981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24233" h="2981369">
                          <a:moveTo>
                            <a:pt x="1087708" y="0"/>
                          </a:moveTo>
                          <a:lnTo>
                            <a:pt x="5033" y="2876550"/>
                          </a:lnTo>
                          <a:cubicBezTo>
                            <a:pt x="-26717" y="2960158"/>
                            <a:pt x="100283" y="3021542"/>
                            <a:pt x="147908" y="2949575"/>
                          </a:cubicBezTo>
                          <a:lnTo>
                            <a:pt x="1224233" y="44450"/>
                          </a:lnTo>
                          <a:lnTo>
                            <a:pt x="1087708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60000">
                          <a:srgbClr val="706767"/>
                        </a:gs>
                        <a:gs pos="37000">
                          <a:srgbClr val="706767"/>
                        </a:gs>
                        <a:gs pos="49000">
                          <a:srgbClr val="F8F8F8"/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135B2500-42A5-4CCB-B0FC-9E741528A6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071" y="3129917"/>
                      <a:ext cx="1224233" cy="2981369"/>
                    </a:xfrm>
                    <a:custGeom>
                      <a:avLst/>
                      <a:gdLst>
                        <a:gd name="connsiteX0" fmla="*/ 1133475 w 1276350"/>
                        <a:gd name="connsiteY0" fmla="*/ 0 h 3009900"/>
                        <a:gd name="connsiteX1" fmla="*/ 0 w 1276350"/>
                        <a:gd name="connsiteY1" fmla="*/ 2981325 h 3009900"/>
                        <a:gd name="connsiteX2" fmla="*/ 190500 w 1276350"/>
                        <a:gd name="connsiteY2" fmla="*/ 3009900 h 3009900"/>
                        <a:gd name="connsiteX3" fmla="*/ 1276350 w 1276350"/>
                        <a:gd name="connsiteY3" fmla="*/ 19050 h 3009900"/>
                        <a:gd name="connsiteX4" fmla="*/ 1133475 w 1276350"/>
                        <a:gd name="connsiteY4" fmla="*/ 0 h 3009900"/>
                        <a:gd name="connsiteX0" fmla="*/ 1095375 w 1238250"/>
                        <a:gd name="connsiteY0" fmla="*/ 0 h 3009900"/>
                        <a:gd name="connsiteX1" fmla="*/ 0 w 1238250"/>
                        <a:gd name="connsiteY1" fmla="*/ 2978150 h 3009900"/>
                        <a:gd name="connsiteX2" fmla="*/ 152400 w 1238250"/>
                        <a:gd name="connsiteY2" fmla="*/ 3009900 h 3009900"/>
                        <a:gd name="connsiteX3" fmla="*/ 1238250 w 1238250"/>
                        <a:gd name="connsiteY3" fmla="*/ 19050 h 3009900"/>
                        <a:gd name="connsiteX4" fmla="*/ 1095375 w 1238250"/>
                        <a:gd name="connsiteY4" fmla="*/ 0 h 3009900"/>
                        <a:gd name="connsiteX0" fmla="*/ 1111250 w 1254125"/>
                        <a:gd name="connsiteY0" fmla="*/ 0 h 3009900"/>
                        <a:gd name="connsiteX1" fmla="*/ 0 w 1254125"/>
                        <a:gd name="connsiteY1" fmla="*/ 2955925 h 3009900"/>
                        <a:gd name="connsiteX2" fmla="*/ 168275 w 1254125"/>
                        <a:gd name="connsiteY2" fmla="*/ 3009900 h 3009900"/>
                        <a:gd name="connsiteX3" fmla="*/ 1254125 w 1254125"/>
                        <a:gd name="connsiteY3" fmla="*/ 19050 h 3009900"/>
                        <a:gd name="connsiteX4" fmla="*/ 1111250 w 1254125"/>
                        <a:gd name="connsiteY4" fmla="*/ 0 h 3009900"/>
                        <a:gd name="connsiteX0" fmla="*/ 1111250 w 1254125"/>
                        <a:gd name="connsiteY0" fmla="*/ 0 h 2994025"/>
                        <a:gd name="connsiteX1" fmla="*/ 0 w 1254125"/>
                        <a:gd name="connsiteY1" fmla="*/ 2955925 h 2994025"/>
                        <a:gd name="connsiteX2" fmla="*/ 152400 w 1254125"/>
                        <a:gd name="connsiteY2" fmla="*/ 2994025 h 2994025"/>
                        <a:gd name="connsiteX3" fmla="*/ 1254125 w 1254125"/>
                        <a:gd name="connsiteY3" fmla="*/ 19050 h 2994025"/>
                        <a:gd name="connsiteX4" fmla="*/ 1111250 w 1254125"/>
                        <a:gd name="connsiteY4" fmla="*/ 0 h 2994025"/>
                        <a:gd name="connsiteX0" fmla="*/ 1111250 w 1254125"/>
                        <a:gd name="connsiteY0" fmla="*/ 0 h 2997200"/>
                        <a:gd name="connsiteX1" fmla="*/ 0 w 1254125"/>
                        <a:gd name="connsiteY1" fmla="*/ 2955925 h 2997200"/>
                        <a:gd name="connsiteX2" fmla="*/ 152400 w 1254125"/>
                        <a:gd name="connsiteY2" fmla="*/ 2997200 h 2997200"/>
                        <a:gd name="connsiteX3" fmla="*/ 1254125 w 1254125"/>
                        <a:gd name="connsiteY3" fmla="*/ 19050 h 2997200"/>
                        <a:gd name="connsiteX4" fmla="*/ 1111250 w 1254125"/>
                        <a:gd name="connsiteY4" fmla="*/ 0 h 2997200"/>
                        <a:gd name="connsiteX0" fmla="*/ 1111250 w 1254125"/>
                        <a:gd name="connsiteY0" fmla="*/ 0 h 3012389"/>
                        <a:gd name="connsiteX1" fmla="*/ 0 w 1254125"/>
                        <a:gd name="connsiteY1" fmla="*/ 2955925 h 3012389"/>
                        <a:gd name="connsiteX2" fmla="*/ 152400 w 1254125"/>
                        <a:gd name="connsiteY2" fmla="*/ 2997200 h 3012389"/>
                        <a:gd name="connsiteX3" fmla="*/ 1254125 w 1254125"/>
                        <a:gd name="connsiteY3" fmla="*/ 19050 h 3012389"/>
                        <a:gd name="connsiteX4" fmla="*/ 1111250 w 1254125"/>
                        <a:gd name="connsiteY4" fmla="*/ 0 h 3012389"/>
                        <a:gd name="connsiteX0" fmla="*/ 1111250 w 1254125"/>
                        <a:gd name="connsiteY0" fmla="*/ 0 h 3017432"/>
                        <a:gd name="connsiteX1" fmla="*/ 0 w 1254125"/>
                        <a:gd name="connsiteY1" fmla="*/ 2955925 h 3017432"/>
                        <a:gd name="connsiteX2" fmla="*/ 152400 w 1254125"/>
                        <a:gd name="connsiteY2" fmla="*/ 2997200 h 3017432"/>
                        <a:gd name="connsiteX3" fmla="*/ 1254125 w 1254125"/>
                        <a:gd name="connsiteY3" fmla="*/ 19050 h 3017432"/>
                        <a:gd name="connsiteX4" fmla="*/ 1111250 w 1254125"/>
                        <a:gd name="connsiteY4" fmla="*/ 0 h 3017432"/>
                        <a:gd name="connsiteX0" fmla="*/ 1111250 w 1254125"/>
                        <a:gd name="connsiteY0" fmla="*/ 0 h 3020144"/>
                        <a:gd name="connsiteX1" fmla="*/ 0 w 1254125"/>
                        <a:gd name="connsiteY1" fmla="*/ 2955925 h 3020144"/>
                        <a:gd name="connsiteX2" fmla="*/ 152400 w 1254125"/>
                        <a:gd name="connsiteY2" fmla="*/ 2997200 h 3020144"/>
                        <a:gd name="connsiteX3" fmla="*/ 1254125 w 1254125"/>
                        <a:gd name="connsiteY3" fmla="*/ 19050 h 3020144"/>
                        <a:gd name="connsiteX4" fmla="*/ 1111250 w 1254125"/>
                        <a:gd name="connsiteY4" fmla="*/ 0 h 3020144"/>
                        <a:gd name="connsiteX0" fmla="*/ 1111250 w 1254125"/>
                        <a:gd name="connsiteY0" fmla="*/ 0 h 3028607"/>
                        <a:gd name="connsiteX1" fmla="*/ 0 w 1254125"/>
                        <a:gd name="connsiteY1" fmla="*/ 2955925 h 3028607"/>
                        <a:gd name="connsiteX2" fmla="*/ 152400 w 1254125"/>
                        <a:gd name="connsiteY2" fmla="*/ 2997200 h 3028607"/>
                        <a:gd name="connsiteX3" fmla="*/ 1254125 w 1254125"/>
                        <a:gd name="connsiteY3" fmla="*/ 19050 h 3028607"/>
                        <a:gd name="connsiteX4" fmla="*/ 1111250 w 1254125"/>
                        <a:gd name="connsiteY4" fmla="*/ 0 h 3028607"/>
                        <a:gd name="connsiteX0" fmla="*/ 1108075 w 1250950"/>
                        <a:gd name="connsiteY0" fmla="*/ 0 h 3022877"/>
                        <a:gd name="connsiteX1" fmla="*/ 0 w 1250950"/>
                        <a:gd name="connsiteY1" fmla="*/ 2930525 h 3022877"/>
                        <a:gd name="connsiteX2" fmla="*/ 149225 w 1250950"/>
                        <a:gd name="connsiteY2" fmla="*/ 2997200 h 3022877"/>
                        <a:gd name="connsiteX3" fmla="*/ 1250950 w 1250950"/>
                        <a:gd name="connsiteY3" fmla="*/ 19050 h 3022877"/>
                        <a:gd name="connsiteX4" fmla="*/ 1108075 w 1250950"/>
                        <a:gd name="connsiteY4" fmla="*/ 0 h 3022877"/>
                        <a:gd name="connsiteX0" fmla="*/ 1101725 w 1244600"/>
                        <a:gd name="connsiteY0" fmla="*/ 0 h 3021727"/>
                        <a:gd name="connsiteX1" fmla="*/ 0 w 1244600"/>
                        <a:gd name="connsiteY1" fmla="*/ 2924175 h 3021727"/>
                        <a:gd name="connsiteX2" fmla="*/ 142875 w 1244600"/>
                        <a:gd name="connsiteY2" fmla="*/ 2997200 h 3021727"/>
                        <a:gd name="connsiteX3" fmla="*/ 1244600 w 1244600"/>
                        <a:gd name="connsiteY3" fmla="*/ 19050 h 3021727"/>
                        <a:gd name="connsiteX4" fmla="*/ 1101725 w 1244600"/>
                        <a:gd name="connsiteY4" fmla="*/ 0 h 3021727"/>
                        <a:gd name="connsiteX0" fmla="*/ 1105527 w 1248402"/>
                        <a:gd name="connsiteY0" fmla="*/ 0 h 3026184"/>
                        <a:gd name="connsiteX1" fmla="*/ 3802 w 1248402"/>
                        <a:gd name="connsiteY1" fmla="*/ 2924175 h 3026184"/>
                        <a:gd name="connsiteX2" fmla="*/ 146677 w 1248402"/>
                        <a:gd name="connsiteY2" fmla="*/ 2997200 h 3026184"/>
                        <a:gd name="connsiteX3" fmla="*/ 1248402 w 1248402"/>
                        <a:gd name="connsiteY3" fmla="*/ 19050 h 3026184"/>
                        <a:gd name="connsiteX4" fmla="*/ 1105527 w 1248402"/>
                        <a:gd name="connsiteY4" fmla="*/ 0 h 3026184"/>
                        <a:gd name="connsiteX0" fmla="*/ 1107192 w 1250067"/>
                        <a:gd name="connsiteY0" fmla="*/ 0 h 3026184"/>
                        <a:gd name="connsiteX1" fmla="*/ 5467 w 1250067"/>
                        <a:gd name="connsiteY1" fmla="*/ 2924175 h 3026184"/>
                        <a:gd name="connsiteX2" fmla="*/ 148342 w 1250067"/>
                        <a:gd name="connsiteY2" fmla="*/ 2997200 h 3026184"/>
                        <a:gd name="connsiteX3" fmla="*/ 1250067 w 1250067"/>
                        <a:gd name="connsiteY3" fmla="*/ 19050 h 3026184"/>
                        <a:gd name="connsiteX4" fmla="*/ 1107192 w 1250067"/>
                        <a:gd name="connsiteY4" fmla="*/ 0 h 3026184"/>
                        <a:gd name="connsiteX0" fmla="*/ 1106758 w 1249633"/>
                        <a:gd name="connsiteY0" fmla="*/ 0 h 3028994"/>
                        <a:gd name="connsiteX1" fmla="*/ 5033 w 1249633"/>
                        <a:gd name="connsiteY1" fmla="*/ 2924175 h 3028994"/>
                        <a:gd name="connsiteX2" fmla="*/ 147908 w 1249633"/>
                        <a:gd name="connsiteY2" fmla="*/ 2997200 h 3028994"/>
                        <a:gd name="connsiteX3" fmla="*/ 1249633 w 1249633"/>
                        <a:gd name="connsiteY3" fmla="*/ 19050 h 3028994"/>
                        <a:gd name="connsiteX4" fmla="*/ 1106758 w 1249633"/>
                        <a:gd name="connsiteY4" fmla="*/ 0 h 3028994"/>
                        <a:gd name="connsiteX0" fmla="*/ 1087708 w 1249633"/>
                        <a:gd name="connsiteY0" fmla="*/ 28575 h 3009944"/>
                        <a:gd name="connsiteX1" fmla="*/ 5033 w 1249633"/>
                        <a:gd name="connsiteY1" fmla="*/ 2905125 h 3009944"/>
                        <a:gd name="connsiteX2" fmla="*/ 147908 w 1249633"/>
                        <a:gd name="connsiteY2" fmla="*/ 2978150 h 3009944"/>
                        <a:gd name="connsiteX3" fmla="*/ 1249633 w 1249633"/>
                        <a:gd name="connsiteY3" fmla="*/ 0 h 3009944"/>
                        <a:gd name="connsiteX4" fmla="*/ 1087708 w 1249633"/>
                        <a:gd name="connsiteY4" fmla="*/ 28575 h 3009944"/>
                        <a:gd name="connsiteX0" fmla="*/ 1087708 w 1224233"/>
                        <a:gd name="connsiteY0" fmla="*/ 0 h 2981369"/>
                        <a:gd name="connsiteX1" fmla="*/ 5033 w 1224233"/>
                        <a:gd name="connsiteY1" fmla="*/ 2876550 h 2981369"/>
                        <a:gd name="connsiteX2" fmla="*/ 147908 w 1224233"/>
                        <a:gd name="connsiteY2" fmla="*/ 2949575 h 2981369"/>
                        <a:gd name="connsiteX3" fmla="*/ 1224233 w 1224233"/>
                        <a:gd name="connsiteY3" fmla="*/ 44450 h 2981369"/>
                        <a:gd name="connsiteX4" fmla="*/ 1087708 w 1224233"/>
                        <a:gd name="connsiteY4" fmla="*/ 0 h 2981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24233" h="2981369">
                          <a:moveTo>
                            <a:pt x="1087708" y="0"/>
                          </a:moveTo>
                          <a:lnTo>
                            <a:pt x="5033" y="2876550"/>
                          </a:lnTo>
                          <a:cubicBezTo>
                            <a:pt x="-26717" y="2960158"/>
                            <a:pt x="100283" y="3021542"/>
                            <a:pt x="147908" y="2949575"/>
                          </a:cubicBezTo>
                          <a:lnTo>
                            <a:pt x="1224233" y="44450"/>
                          </a:lnTo>
                          <a:lnTo>
                            <a:pt x="1087708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48000">
                          <a:srgbClr val="45413F"/>
                        </a:gs>
                        <a:gs pos="44000">
                          <a:srgbClr val="D1D2D1"/>
                        </a:gs>
                      </a:gsLst>
                      <a:lin ang="13500000" scaled="1"/>
                      <a:tileRect/>
                    </a:gra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74456838-B659-4BEE-896A-0235EFDB1082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760516" y="3155317"/>
                    <a:ext cx="1600788" cy="3994829"/>
                    <a:chOff x="6427516" y="3129917"/>
                    <a:chExt cx="1600788" cy="3994829"/>
                  </a:xfrm>
                </p:grpSpPr>
                <p:sp>
                  <p:nvSpPr>
                    <p:cNvPr id="124" name="Freeform: Shape 123">
                      <a:extLst>
                        <a:ext uri="{FF2B5EF4-FFF2-40B4-BE49-F238E27FC236}">
                          <a16:creationId xmlns:a16="http://schemas.microsoft.com/office/drawing/2014/main" id="{3D92FC7D-E6E5-44D5-BAE5-F9B16C0FF3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516" y="4143377"/>
                      <a:ext cx="1224233" cy="2981369"/>
                    </a:xfrm>
                    <a:custGeom>
                      <a:avLst/>
                      <a:gdLst>
                        <a:gd name="connsiteX0" fmla="*/ 1133475 w 1276350"/>
                        <a:gd name="connsiteY0" fmla="*/ 0 h 3009900"/>
                        <a:gd name="connsiteX1" fmla="*/ 0 w 1276350"/>
                        <a:gd name="connsiteY1" fmla="*/ 2981325 h 3009900"/>
                        <a:gd name="connsiteX2" fmla="*/ 190500 w 1276350"/>
                        <a:gd name="connsiteY2" fmla="*/ 3009900 h 3009900"/>
                        <a:gd name="connsiteX3" fmla="*/ 1276350 w 1276350"/>
                        <a:gd name="connsiteY3" fmla="*/ 19050 h 3009900"/>
                        <a:gd name="connsiteX4" fmla="*/ 1133475 w 1276350"/>
                        <a:gd name="connsiteY4" fmla="*/ 0 h 3009900"/>
                        <a:gd name="connsiteX0" fmla="*/ 1095375 w 1238250"/>
                        <a:gd name="connsiteY0" fmla="*/ 0 h 3009900"/>
                        <a:gd name="connsiteX1" fmla="*/ 0 w 1238250"/>
                        <a:gd name="connsiteY1" fmla="*/ 2978150 h 3009900"/>
                        <a:gd name="connsiteX2" fmla="*/ 152400 w 1238250"/>
                        <a:gd name="connsiteY2" fmla="*/ 3009900 h 3009900"/>
                        <a:gd name="connsiteX3" fmla="*/ 1238250 w 1238250"/>
                        <a:gd name="connsiteY3" fmla="*/ 19050 h 3009900"/>
                        <a:gd name="connsiteX4" fmla="*/ 1095375 w 1238250"/>
                        <a:gd name="connsiteY4" fmla="*/ 0 h 3009900"/>
                        <a:gd name="connsiteX0" fmla="*/ 1111250 w 1254125"/>
                        <a:gd name="connsiteY0" fmla="*/ 0 h 3009900"/>
                        <a:gd name="connsiteX1" fmla="*/ 0 w 1254125"/>
                        <a:gd name="connsiteY1" fmla="*/ 2955925 h 3009900"/>
                        <a:gd name="connsiteX2" fmla="*/ 168275 w 1254125"/>
                        <a:gd name="connsiteY2" fmla="*/ 3009900 h 3009900"/>
                        <a:gd name="connsiteX3" fmla="*/ 1254125 w 1254125"/>
                        <a:gd name="connsiteY3" fmla="*/ 19050 h 3009900"/>
                        <a:gd name="connsiteX4" fmla="*/ 1111250 w 1254125"/>
                        <a:gd name="connsiteY4" fmla="*/ 0 h 3009900"/>
                        <a:gd name="connsiteX0" fmla="*/ 1111250 w 1254125"/>
                        <a:gd name="connsiteY0" fmla="*/ 0 h 2994025"/>
                        <a:gd name="connsiteX1" fmla="*/ 0 w 1254125"/>
                        <a:gd name="connsiteY1" fmla="*/ 2955925 h 2994025"/>
                        <a:gd name="connsiteX2" fmla="*/ 152400 w 1254125"/>
                        <a:gd name="connsiteY2" fmla="*/ 2994025 h 2994025"/>
                        <a:gd name="connsiteX3" fmla="*/ 1254125 w 1254125"/>
                        <a:gd name="connsiteY3" fmla="*/ 19050 h 2994025"/>
                        <a:gd name="connsiteX4" fmla="*/ 1111250 w 1254125"/>
                        <a:gd name="connsiteY4" fmla="*/ 0 h 2994025"/>
                        <a:gd name="connsiteX0" fmla="*/ 1111250 w 1254125"/>
                        <a:gd name="connsiteY0" fmla="*/ 0 h 2997200"/>
                        <a:gd name="connsiteX1" fmla="*/ 0 w 1254125"/>
                        <a:gd name="connsiteY1" fmla="*/ 2955925 h 2997200"/>
                        <a:gd name="connsiteX2" fmla="*/ 152400 w 1254125"/>
                        <a:gd name="connsiteY2" fmla="*/ 2997200 h 2997200"/>
                        <a:gd name="connsiteX3" fmla="*/ 1254125 w 1254125"/>
                        <a:gd name="connsiteY3" fmla="*/ 19050 h 2997200"/>
                        <a:gd name="connsiteX4" fmla="*/ 1111250 w 1254125"/>
                        <a:gd name="connsiteY4" fmla="*/ 0 h 2997200"/>
                        <a:gd name="connsiteX0" fmla="*/ 1111250 w 1254125"/>
                        <a:gd name="connsiteY0" fmla="*/ 0 h 3012389"/>
                        <a:gd name="connsiteX1" fmla="*/ 0 w 1254125"/>
                        <a:gd name="connsiteY1" fmla="*/ 2955925 h 3012389"/>
                        <a:gd name="connsiteX2" fmla="*/ 152400 w 1254125"/>
                        <a:gd name="connsiteY2" fmla="*/ 2997200 h 3012389"/>
                        <a:gd name="connsiteX3" fmla="*/ 1254125 w 1254125"/>
                        <a:gd name="connsiteY3" fmla="*/ 19050 h 3012389"/>
                        <a:gd name="connsiteX4" fmla="*/ 1111250 w 1254125"/>
                        <a:gd name="connsiteY4" fmla="*/ 0 h 3012389"/>
                        <a:gd name="connsiteX0" fmla="*/ 1111250 w 1254125"/>
                        <a:gd name="connsiteY0" fmla="*/ 0 h 3017432"/>
                        <a:gd name="connsiteX1" fmla="*/ 0 w 1254125"/>
                        <a:gd name="connsiteY1" fmla="*/ 2955925 h 3017432"/>
                        <a:gd name="connsiteX2" fmla="*/ 152400 w 1254125"/>
                        <a:gd name="connsiteY2" fmla="*/ 2997200 h 3017432"/>
                        <a:gd name="connsiteX3" fmla="*/ 1254125 w 1254125"/>
                        <a:gd name="connsiteY3" fmla="*/ 19050 h 3017432"/>
                        <a:gd name="connsiteX4" fmla="*/ 1111250 w 1254125"/>
                        <a:gd name="connsiteY4" fmla="*/ 0 h 3017432"/>
                        <a:gd name="connsiteX0" fmla="*/ 1111250 w 1254125"/>
                        <a:gd name="connsiteY0" fmla="*/ 0 h 3020144"/>
                        <a:gd name="connsiteX1" fmla="*/ 0 w 1254125"/>
                        <a:gd name="connsiteY1" fmla="*/ 2955925 h 3020144"/>
                        <a:gd name="connsiteX2" fmla="*/ 152400 w 1254125"/>
                        <a:gd name="connsiteY2" fmla="*/ 2997200 h 3020144"/>
                        <a:gd name="connsiteX3" fmla="*/ 1254125 w 1254125"/>
                        <a:gd name="connsiteY3" fmla="*/ 19050 h 3020144"/>
                        <a:gd name="connsiteX4" fmla="*/ 1111250 w 1254125"/>
                        <a:gd name="connsiteY4" fmla="*/ 0 h 3020144"/>
                        <a:gd name="connsiteX0" fmla="*/ 1111250 w 1254125"/>
                        <a:gd name="connsiteY0" fmla="*/ 0 h 3028607"/>
                        <a:gd name="connsiteX1" fmla="*/ 0 w 1254125"/>
                        <a:gd name="connsiteY1" fmla="*/ 2955925 h 3028607"/>
                        <a:gd name="connsiteX2" fmla="*/ 152400 w 1254125"/>
                        <a:gd name="connsiteY2" fmla="*/ 2997200 h 3028607"/>
                        <a:gd name="connsiteX3" fmla="*/ 1254125 w 1254125"/>
                        <a:gd name="connsiteY3" fmla="*/ 19050 h 3028607"/>
                        <a:gd name="connsiteX4" fmla="*/ 1111250 w 1254125"/>
                        <a:gd name="connsiteY4" fmla="*/ 0 h 3028607"/>
                        <a:gd name="connsiteX0" fmla="*/ 1108075 w 1250950"/>
                        <a:gd name="connsiteY0" fmla="*/ 0 h 3022877"/>
                        <a:gd name="connsiteX1" fmla="*/ 0 w 1250950"/>
                        <a:gd name="connsiteY1" fmla="*/ 2930525 h 3022877"/>
                        <a:gd name="connsiteX2" fmla="*/ 149225 w 1250950"/>
                        <a:gd name="connsiteY2" fmla="*/ 2997200 h 3022877"/>
                        <a:gd name="connsiteX3" fmla="*/ 1250950 w 1250950"/>
                        <a:gd name="connsiteY3" fmla="*/ 19050 h 3022877"/>
                        <a:gd name="connsiteX4" fmla="*/ 1108075 w 1250950"/>
                        <a:gd name="connsiteY4" fmla="*/ 0 h 3022877"/>
                        <a:gd name="connsiteX0" fmla="*/ 1101725 w 1244600"/>
                        <a:gd name="connsiteY0" fmla="*/ 0 h 3021727"/>
                        <a:gd name="connsiteX1" fmla="*/ 0 w 1244600"/>
                        <a:gd name="connsiteY1" fmla="*/ 2924175 h 3021727"/>
                        <a:gd name="connsiteX2" fmla="*/ 142875 w 1244600"/>
                        <a:gd name="connsiteY2" fmla="*/ 2997200 h 3021727"/>
                        <a:gd name="connsiteX3" fmla="*/ 1244600 w 1244600"/>
                        <a:gd name="connsiteY3" fmla="*/ 19050 h 3021727"/>
                        <a:gd name="connsiteX4" fmla="*/ 1101725 w 1244600"/>
                        <a:gd name="connsiteY4" fmla="*/ 0 h 3021727"/>
                        <a:gd name="connsiteX0" fmla="*/ 1105527 w 1248402"/>
                        <a:gd name="connsiteY0" fmla="*/ 0 h 3026184"/>
                        <a:gd name="connsiteX1" fmla="*/ 3802 w 1248402"/>
                        <a:gd name="connsiteY1" fmla="*/ 2924175 h 3026184"/>
                        <a:gd name="connsiteX2" fmla="*/ 146677 w 1248402"/>
                        <a:gd name="connsiteY2" fmla="*/ 2997200 h 3026184"/>
                        <a:gd name="connsiteX3" fmla="*/ 1248402 w 1248402"/>
                        <a:gd name="connsiteY3" fmla="*/ 19050 h 3026184"/>
                        <a:gd name="connsiteX4" fmla="*/ 1105527 w 1248402"/>
                        <a:gd name="connsiteY4" fmla="*/ 0 h 3026184"/>
                        <a:gd name="connsiteX0" fmla="*/ 1107192 w 1250067"/>
                        <a:gd name="connsiteY0" fmla="*/ 0 h 3026184"/>
                        <a:gd name="connsiteX1" fmla="*/ 5467 w 1250067"/>
                        <a:gd name="connsiteY1" fmla="*/ 2924175 h 3026184"/>
                        <a:gd name="connsiteX2" fmla="*/ 148342 w 1250067"/>
                        <a:gd name="connsiteY2" fmla="*/ 2997200 h 3026184"/>
                        <a:gd name="connsiteX3" fmla="*/ 1250067 w 1250067"/>
                        <a:gd name="connsiteY3" fmla="*/ 19050 h 3026184"/>
                        <a:gd name="connsiteX4" fmla="*/ 1107192 w 1250067"/>
                        <a:gd name="connsiteY4" fmla="*/ 0 h 3026184"/>
                        <a:gd name="connsiteX0" fmla="*/ 1106758 w 1249633"/>
                        <a:gd name="connsiteY0" fmla="*/ 0 h 3028994"/>
                        <a:gd name="connsiteX1" fmla="*/ 5033 w 1249633"/>
                        <a:gd name="connsiteY1" fmla="*/ 2924175 h 3028994"/>
                        <a:gd name="connsiteX2" fmla="*/ 147908 w 1249633"/>
                        <a:gd name="connsiteY2" fmla="*/ 2997200 h 3028994"/>
                        <a:gd name="connsiteX3" fmla="*/ 1249633 w 1249633"/>
                        <a:gd name="connsiteY3" fmla="*/ 19050 h 3028994"/>
                        <a:gd name="connsiteX4" fmla="*/ 1106758 w 1249633"/>
                        <a:gd name="connsiteY4" fmla="*/ 0 h 3028994"/>
                        <a:gd name="connsiteX0" fmla="*/ 1087708 w 1249633"/>
                        <a:gd name="connsiteY0" fmla="*/ 28575 h 3009944"/>
                        <a:gd name="connsiteX1" fmla="*/ 5033 w 1249633"/>
                        <a:gd name="connsiteY1" fmla="*/ 2905125 h 3009944"/>
                        <a:gd name="connsiteX2" fmla="*/ 147908 w 1249633"/>
                        <a:gd name="connsiteY2" fmla="*/ 2978150 h 3009944"/>
                        <a:gd name="connsiteX3" fmla="*/ 1249633 w 1249633"/>
                        <a:gd name="connsiteY3" fmla="*/ 0 h 3009944"/>
                        <a:gd name="connsiteX4" fmla="*/ 1087708 w 1249633"/>
                        <a:gd name="connsiteY4" fmla="*/ 28575 h 3009944"/>
                        <a:gd name="connsiteX0" fmla="*/ 1087708 w 1224233"/>
                        <a:gd name="connsiteY0" fmla="*/ 0 h 2981369"/>
                        <a:gd name="connsiteX1" fmla="*/ 5033 w 1224233"/>
                        <a:gd name="connsiteY1" fmla="*/ 2876550 h 2981369"/>
                        <a:gd name="connsiteX2" fmla="*/ 147908 w 1224233"/>
                        <a:gd name="connsiteY2" fmla="*/ 2949575 h 2981369"/>
                        <a:gd name="connsiteX3" fmla="*/ 1224233 w 1224233"/>
                        <a:gd name="connsiteY3" fmla="*/ 44450 h 2981369"/>
                        <a:gd name="connsiteX4" fmla="*/ 1087708 w 1224233"/>
                        <a:gd name="connsiteY4" fmla="*/ 0 h 2981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24233" h="2981369">
                          <a:moveTo>
                            <a:pt x="1087708" y="0"/>
                          </a:moveTo>
                          <a:lnTo>
                            <a:pt x="5033" y="2876550"/>
                          </a:lnTo>
                          <a:cubicBezTo>
                            <a:pt x="-26717" y="2960158"/>
                            <a:pt x="100283" y="3021542"/>
                            <a:pt x="147908" y="2949575"/>
                          </a:cubicBezTo>
                          <a:lnTo>
                            <a:pt x="1224233" y="44450"/>
                          </a:lnTo>
                          <a:lnTo>
                            <a:pt x="1087708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60000">
                          <a:srgbClr val="706767"/>
                        </a:gs>
                        <a:gs pos="37000">
                          <a:srgbClr val="706767"/>
                        </a:gs>
                        <a:gs pos="49000">
                          <a:srgbClr val="F8F8F8"/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25" name="Freeform: Shape 124">
                      <a:extLst>
                        <a:ext uri="{FF2B5EF4-FFF2-40B4-BE49-F238E27FC236}">
                          <a16:creationId xmlns:a16="http://schemas.microsoft.com/office/drawing/2014/main" id="{22DDAB97-CBA7-4FC2-B0F1-1DB47FFEC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071" y="3129917"/>
                      <a:ext cx="1224233" cy="2981369"/>
                    </a:xfrm>
                    <a:custGeom>
                      <a:avLst/>
                      <a:gdLst>
                        <a:gd name="connsiteX0" fmla="*/ 1133475 w 1276350"/>
                        <a:gd name="connsiteY0" fmla="*/ 0 h 3009900"/>
                        <a:gd name="connsiteX1" fmla="*/ 0 w 1276350"/>
                        <a:gd name="connsiteY1" fmla="*/ 2981325 h 3009900"/>
                        <a:gd name="connsiteX2" fmla="*/ 190500 w 1276350"/>
                        <a:gd name="connsiteY2" fmla="*/ 3009900 h 3009900"/>
                        <a:gd name="connsiteX3" fmla="*/ 1276350 w 1276350"/>
                        <a:gd name="connsiteY3" fmla="*/ 19050 h 3009900"/>
                        <a:gd name="connsiteX4" fmla="*/ 1133475 w 1276350"/>
                        <a:gd name="connsiteY4" fmla="*/ 0 h 3009900"/>
                        <a:gd name="connsiteX0" fmla="*/ 1095375 w 1238250"/>
                        <a:gd name="connsiteY0" fmla="*/ 0 h 3009900"/>
                        <a:gd name="connsiteX1" fmla="*/ 0 w 1238250"/>
                        <a:gd name="connsiteY1" fmla="*/ 2978150 h 3009900"/>
                        <a:gd name="connsiteX2" fmla="*/ 152400 w 1238250"/>
                        <a:gd name="connsiteY2" fmla="*/ 3009900 h 3009900"/>
                        <a:gd name="connsiteX3" fmla="*/ 1238250 w 1238250"/>
                        <a:gd name="connsiteY3" fmla="*/ 19050 h 3009900"/>
                        <a:gd name="connsiteX4" fmla="*/ 1095375 w 1238250"/>
                        <a:gd name="connsiteY4" fmla="*/ 0 h 3009900"/>
                        <a:gd name="connsiteX0" fmla="*/ 1111250 w 1254125"/>
                        <a:gd name="connsiteY0" fmla="*/ 0 h 3009900"/>
                        <a:gd name="connsiteX1" fmla="*/ 0 w 1254125"/>
                        <a:gd name="connsiteY1" fmla="*/ 2955925 h 3009900"/>
                        <a:gd name="connsiteX2" fmla="*/ 168275 w 1254125"/>
                        <a:gd name="connsiteY2" fmla="*/ 3009900 h 3009900"/>
                        <a:gd name="connsiteX3" fmla="*/ 1254125 w 1254125"/>
                        <a:gd name="connsiteY3" fmla="*/ 19050 h 3009900"/>
                        <a:gd name="connsiteX4" fmla="*/ 1111250 w 1254125"/>
                        <a:gd name="connsiteY4" fmla="*/ 0 h 3009900"/>
                        <a:gd name="connsiteX0" fmla="*/ 1111250 w 1254125"/>
                        <a:gd name="connsiteY0" fmla="*/ 0 h 2994025"/>
                        <a:gd name="connsiteX1" fmla="*/ 0 w 1254125"/>
                        <a:gd name="connsiteY1" fmla="*/ 2955925 h 2994025"/>
                        <a:gd name="connsiteX2" fmla="*/ 152400 w 1254125"/>
                        <a:gd name="connsiteY2" fmla="*/ 2994025 h 2994025"/>
                        <a:gd name="connsiteX3" fmla="*/ 1254125 w 1254125"/>
                        <a:gd name="connsiteY3" fmla="*/ 19050 h 2994025"/>
                        <a:gd name="connsiteX4" fmla="*/ 1111250 w 1254125"/>
                        <a:gd name="connsiteY4" fmla="*/ 0 h 2994025"/>
                        <a:gd name="connsiteX0" fmla="*/ 1111250 w 1254125"/>
                        <a:gd name="connsiteY0" fmla="*/ 0 h 2997200"/>
                        <a:gd name="connsiteX1" fmla="*/ 0 w 1254125"/>
                        <a:gd name="connsiteY1" fmla="*/ 2955925 h 2997200"/>
                        <a:gd name="connsiteX2" fmla="*/ 152400 w 1254125"/>
                        <a:gd name="connsiteY2" fmla="*/ 2997200 h 2997200"/>
                        <a:gd name="connsiteX3" fmla="*/ 1254125 w 1254125"/>
                        <a:gd name="connsiteY3" fmla="*/ 19050 h 2997200"/>
                        <a:gd name="connsiteX4" fmla="*/ 1111250 w 1254125"/>
                        <a:gd name="connsiteY4" fmla="*/ 0 h 2997200"/>
                        <a:gd name="connsiteX0" fmla="*/ 1111250 w 1254125"/>
                        <a:gd name="connsiteY0" fmla="*/ 0 h 3012389"/>
                        <a:gd name="connsiteX1" fmla="*/ 0 w 1254125"/>
                        <a:gd name="connsiteY1" fmla="*/ 2955925 h 3012389"/>
                        <a:gd name="connsiteX2" fmla="*/ 152400 w 1254125"/>
                        <a:gd name="connsiteY2" fmla="*/ 2997200 h 3012389"/>
                        <a:gd name="connsiteX3" fmla="*/ 1254125 w 1254125"/>
                        <a:gd name="connsiteY3" fmla="*/ 19050 h 3012389"/>
                        <a:gd name="connsiteX4" fmla="*/ 1111250 w 1254125"/>
                        <a:gd name="connsiteY4" fmla="*/ 0 h 3012389"/>
                        <a:gd name="connsiteX0" fmla="*/ 1111250 w 1254125"/>
                        <a:gd name="connsiteY0" fmla="*/ 0 h 3017432"/>
                        <a:gd name="connsiteX1" fmla="*/ 0 w 1254125"/>
                        <a:gd name="connsiteY1" fmla="*/ 2955925 h 3017432"/>
                        <a:gd name="connsiteX2" fmla="*/ 152400 w 1254125"/>
                        <a:gd name="connsiteY2" fmla="*/ 2997200 h 3017432"/>
                        <a:gd name="connsiteX3" fmla="*/ 1254125 w 1254125"/>
                        <a:gd name="connsiteY3" fmla="*/ 19050 h 3017432"/>
                        <a:gd name="connsiteX4" fmla="*/ 1111250 w 1254125"/>
                        <a:gd name="connsiteY4" fmla="*/ 0 h 3017432"/>
                        <a:gd name="connsiteX0" fmla="*/ 1111250 w 1254125"/>
                        <a:gd name="connsiteY0" fmla="*/ 0 h 3020144"/>
                        <a:gd name="connsiteX1" fmla="*/ 0 w 1254125"/>
                        <a:gd name="connsiteY1" fmla="*/ 2955925 h 3020144"/>
                        <a:gd name="connsiteX2" fmla="*/ 152400 w 1254125"/>
                        <a:gd name="connsiteY2" fmla="*/ 2997200 h 3020144"/>
                        <a:gd name="connsiteX3" fmla="*/ 1254125 w 1254125"/>
                        <a:gd name="connsiteY3" fmla="*/ 19050 h 3020144"/>
                        <a:gd name="connsiteX4" fmla="*/ 1111250 w 1254125"/>
                        <a:gd name="connsiteY4" fmla="*/ 0 h 3020144"/>
                        <a:gd name="connsiteX0" fmla="*/ 1111250 w 1254125"/>
                        <a:gd name="connsiteY0" fmla="*/ 0 h 3028607"/>
                        <a:gd name="connsiteX1" fmla="*/ 0 w 1254125"/>
                        <a:gd name="connsiteY1" fmla="*/ 2955925 h 3028607"/>
                        <a:gd name="connsiteX2" fmla="*/ 152400 w 1254125"/>
                        <a:gd name="connsiteY2" fmla="*/ 2997200 h 3028607"/>
                        <a:gd name="connsiteX3" fmla="*/ 1254125 w 1254125"/>
                        <a:gd name="connsiteY3" fmla="*/ 19050 h 3028607"/>
                        <a:gd name="connsiteX4" fmla="*/ 1111250 w 1254125"/>
                        <a:gd name="connsiteY4" fmla="*/ 0 h 3028607"/>
                        <a:gd name="connsiteX0" fmla="*/ 1108075 w 1250950"/>
                        <a:gd name="connsiteY0" fmla="*/ 0 h 3022877"/>
                        <a:gd name="connsiteX1" fmla="*/ 0 w 1250950"/>
                        <a:gd name="connsiteY1" fmla="*/ 2930525 h 3022877"/>
                        <a:gd name="connsiteX2" fmla="*/ 149225 w 1250950"/>
                        <a:gd name="connsiteY2" fmla="*/ 2997200 h 3022877"/>
                        <a:gd name="connsiteX3" fmla="*/ 1250950 w 1250950"/>
                        <a:gd name="connsiteY3" fmla="*/ 19050 h 3022877"/>
                        <a:gd name="connsiteX4" fmla="*/ 1108075 w 1250950"/>
                        <a:gd name="connsiteY4" fmla="*/ 0 h 3022877"/>
                        <a:gd name="connsiteX0" fmla="*/ 1101725 w 1244600"/>
                        <a:gd name="connsiteY0" fmla="*/ 0 h 3021727"/>
                        <a:gd name="connsiteX1" fmla="*/ 0 w 1244600"/>
                        <a:gd name="connsiteY1" fmla="*/ 2924175 h 3021727"/>
                        <a:gd name="connsiteX2" fmla="*/ 142875 w 1244600"/>
                        <a:gd name="connsiteY2" fmla="*/ 2997200 h 3021727"/>
                        <a:gd name="connsiteX3" fmla="*/ 1244600 w 1244600"/>
                        <a:gd name="connsiteY3" fmla="*/ 19050 h 3021727"/>
                        <a:gd name="connsiteX4" fmla="*/ 1101725 w 1244600"/>
                        <a:gd name="connsiteY4" fmla="*/ 0 h 3021727"/>
                        <a:gd name="connsiteX0" fmla="*/ 1105527 w 1248402"/>
                        <a:gd name="connsiteY0" fmla="*/ 0 h 3026184"/>
                        <a:gd name="connsiteX1" fmla="*/ 3802 w 1248402"/>
                        <a:gd name="connsiteY1" fmla="*/ 2924175 h 3026184"/>
                        <a:gd name="connsiteX2" fmla="*/ 146677 w 1248402"/>
                        <a:gd name="connsiteY2" fmla="*/ 2997200 h 3026184"/>
                        <a:gd name="connsiteX3" fmla="*/ 1248402 w 1248402"/>
                        <a:gd name="connsiteY3" fmla="*/ 19050 h 3026184"/>
                        <a:gd name="connsiteX4" fmla="*/ 1105527 w 1248402"/>
                        <a:gd name="connsiteY4" fmla="*/ 0 h 3026184"/>
                        <a:gd name="connsiteX0" fmla="*/ 1107192 w 1250067"/>
                        <a:gd name="connsiteY0" fmla="*/ 0 h 3026184"/>
                        <a:gd name="connsiteX1" fmla="*/ 5467 w 1250067"/>
                        <a:gd name="connsiteY1" fmla="*/ 2924175 h 3026184"/>
                        <a:gd name="connsiteX2" fmla="*/ 148342 w 1250067"/>
                        <a:gd name="connsiteY2" fmla="*/ 2997200 h 3026184"/>
                        <a:gd name="connsiteX3" fmla="*/ 1250067 w 1250067"/>
                        <a:gd name="connsiteY3" fmla="*/ 19050 h 3026184"/>
                        <a:gd name="connsiteX4" fmla="*/ 1107192 w 1250067"/>
                        <a:gd name="connsiteY4" fmla="*/ 0 h 3026184"/>
                        <a:gd name="connsiteX0" fmla="*/ 1106758 w 1249633"/>
                        <a:gd name="connsiteY0" fmla="*/ 0 h 3028994"/>
                        <a:gd name="connsiteX1" fmla="*/ 5033 w 1249633"/>
                        <a:gd name="connsiteY1" fmla="*/ 2924175 h 3028994"/>
                        <a:gd name="connsiteX2" fmla="*/ 147908 w 1249633"/>
                        <a:gd name="connsiteY2" fmla="*/ 2997200 h 3028994"/>
                        <a:gd name="connsiteX3" fmla="*/ 1249633 w 1249633"/>
                        <a:gd name="connsiteY3" fmla="*/ 19050 h 3028994"/>
                        <a:gd name="connsiteX4" fmla="*/ 1106758 w 1249633"/>
                        <a:gd name="connsiteY4" fmla="*/ 0 h 3028994"/>
                        <a:gd name="connsiteX0" fmla="*/ 1087708 w 1249633"/>
                        <a:gd name="connsiteY0" fmla="*/ 28575 h 3009944"/>
                        <a:gd name="connsiteX1" fmla="*/ 5033 w 1249633"/>
                        <a:gd name="connsiteY1" fmla="*/ 2905125 h 3009944"/>
                        <a:gd name="connsiteX2" fmla="*/ 147908 w 1249633"/>
                        <a:gd name="connsiteY2" fmla="*/ 2978150 h 3009944"/>
                        <a:gd name="connsiteX3" fmla="*/ 1249633 w 1249633"/>
                        <a:gd name="connsiteY3" fmla="*/ 0 h 3009944"/>
                        <a:gd name="connsiteX4" fmla="*/ 1087708 w 1249633"/>
                        <a:gd name="connsiteY4" fmla="*/ 28575 h 3009944"/>
                        <a:gd name="connsiteX0" fmla="*/ 1087708 w 1224233"/>
                        <a:gd name="connsiteY0" fmla="*/ 0 h 2981369"/>
                        <a:gd name="connsiteX1" fmla="*/ 5033 w 1224233"/>
                        <a:gd name="connsiteY1" fmla="*/ 2876550 h 2981369"/>
                        <a:gd name="connsiteX2" fmla="*/ 147908 w 1224233"/>
                        <a:gd name="connsiteY2" fmla="*/ 2949575 h 2981369"/>
                        <a:gd name="connsiteX3" fmla="*/ 1224233 w 1224233"/>
                        <a:gd name="connsiteY3" fmla="*/ 44450 h 2981369"/>
                        <a:gd name="connsiteX4" fmla="*/ 1087708 w 1224233"/>
                        <a:gd name="connsiteY4" fmla="*/ 0 h 2981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24233" h="2981369">
                          <a:moveTo>
                            <a:pt x="1087708" y="0"/>
                          </a:moveTo>
                          <a:lnTo>
                            <a:pt x="5033" y="2876550"/>
                          </a:lnTo>
                          <a:cubicBezTo>
                            <a:pt x="-26717" y="2960158"/>
                            <a:pt x="100283" y="3021542"/>
                            <a:pt x="147908" y="2949575"/>
                          </a:cubicBezTo>
                          <a:lnTo>
                            <a:pt x="1224233" y="44450"/>
                          </a:lnTo>
                          <a:lnTo>
                            <a:pt x="1087708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48000">
                          <a:srgbClr val="45413F"/>
                        </a:gs>
                        <a:gs pos="44000">
                          <a:srgbClr val="D1D2D1"/>
                        </a:gs>
                      </a:gsLst>
                      <a:lin ang="13500000" scaled="1"/>
                    </a:gra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DBE60F89-3AFE-41B5-9300-99FBC9FAA95D}"/>
                    </a:ext>
                  </a:extLst>
                </p:cNvPr>
                <p:cNvGrpSpPr/>
                <p:nvPr/>
              </p:nvGrpSpPr>
              <p:grpSpPr>
                <a:xfrm>
                  <a:off x="2553552" y="675380"/>
                  <a:ext cx="5335301" cy="3242456"/>
                  <a:chOff x="2553552" y="675380"/>
                  <a:chExt cx="5335301" cy="3242456"/>
                </a:xfrm>
              </p:grpSpPr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9D2B2F92-72FE-429A-85AF-52B440791C2A}"/>
                      </a:ext>
                    </a:extLst>
                  </p:cNvPr>
                  <p:cNvGrpSpPr/>
                  <p:nvPr/>
                </p:nvGrpSpPr>
                <p:grpSpPr>
                  <a:xfrm>
                    <a:off x="2563687" y="1018847"/>
                    <a:ext cx="5325166" cy="2898989"/>
                    <a:chOff x="2563687" y="1018847"/>
                    <a:chExt cx="5325166" cy="2898989"/>
                  </a:xfrm>
                </p:grpSpPr>
                <p:sp>
                  <p:nvSpPr>
                    <p:cNvPr id="114" name="Freeform: Shape 113">
                      <a:extLst>
                        <a:ext uri="{FF2B5EF4-FFF2-40B4-BE49-F238E27FC236}">
                          <a16:creationId xmlns:a16="http://schemas.microsoft.com/office/drawing/2014/main" id="{708B7698-E156-492C-BB3E-4A11C120B7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3687" y="1018847"/>
                      <a:ext cx="5325166" cy="2898989"/>
                    </a:xfrm>
                    <a:custGeom>
                      <a:avLst/>
                      <a:gdLst>
                        <a:gd name="connsiteX0" fmla="*/ 0 w 6509857"/>
                        <a:gd name="connsiteY0" fmla="*/ 360727 h 3565321"/>
                        <a:gd name="connsiteX1" fmla="*/ 1434518 w 6509857"/>
                        <a:gd name="connsiteY1" fmla="*/ 3322041 h 3565321"/>
                        <a:gd name="connsiteX2" fmla="*/ 1979802 w 6509857"/>
                        <a:gd name="connsiteY2" fmla="*/ 3565321 h 3565321"/>
                        <a:gd name="connsiteX3" fmla="*/ 4974672 w 6509857"/>
                        <a:gd name="connsiteY3" fmla="*/ 3137483 h 3565321"/>
                        <a:gd name="connsiteX4" fmla="*/ 5545123 w 6509857"/>
                        <a:gd name="connsiteY4" fmla="*/ 897622 h 3565321"/>
                        <a:gd name="connsiteX5" fmla="*/ 5914239 w 6509857"/>
                        <a:gd name="connsiteY5" fmla="*/ 864066 h 3565321"/>
                        <a:gd name="connsiteX6" fmla="*/ 6014907 w 6509857"/>
                        <a:gd name="connsiteY6" fmla="*/ 671119 h 3565321"/>
                        <a:gd name="connsiteX7" fmla="*/ 6090408 w 6509857"/>
                        <a:gd name="connsiteY7" fmla="*/ 889233 h 3565321"/>
                        <a:gd name="connsiteX8" fmla="*/ 6509857 w 6509857"/>
                        <a:gd name="connsiteY8" fmla="*/ 889233 h 3565321"/>
                        <a:gd name="connsiteX9" fmla="*/ 4966283 w 6509857"/>
                        <a:gd name="connsiteY9" fmla="*/ 0 h 3565321"/>
                        <a:gd name="connsiteX10" fmla="*/ 0 w 6509857"/>
                        <a:gd name="connsiteY10" fmla="*/ 360727 h 3565321"/>
                        <a:gd name="connsiteX0" fmla="*/ 0 w 6509857"/>
                        <a:gd name="connsiteY0" fmla="*/ 405177 h 3609771"/>
                        <a:gd name="connsiteX1" fmla="*/ 1434518 w 6509857"/>
                        <a:gd name="connsiteY1" fmla="*/ 3366491 h 3609771"/>
                        <a:gd name="connsiteX2" fmla="*/ 1979802 w 6509857"/>
                        <a:gd name="connsiteY2" fmla="*/ 3609771 h 3609771"/>
                        <a:gd name="connsiteX3" fmla="*/ 4974672 w 6509857"/>
                        <a:gd name="connsiteY3" fmla="*/ 3181933 h 3609771"/>
                        <a:gd name="connsiteX4" fmla="*/ 5545123 w 6509857"/>
                        <a:gd name="connsiteY4" fmla="*/ 942072 h 3609771"/>
                        <a:gd name="connsiteX5" fmla="*/ 5914239 w 6509857"/>
                        <a:gd name="connsiteY5" fmla="*/ 908516 h 3609771"/>
                        <a:gd name="connsiteX6" fmla="*/ 6014907 w 6509857"/>
                        <a:gd name="connsiteY6" fmla="*/ 715569 h 3609771"/>
                        <a:gd name="connsiteX7" fmla="*/ 6090408 w 6509857"/>
                        <a:gd name="connsiteY7" fmla="*/ 933683 h 3609771"/>
                        <a:gd name="connsiteX8" fmla="*/ 6509857 w 6509857"/>
                        <a:gd name="connsiteY8" fmla="*/ 933683 h 3609771"/>
                        <a:gd name="connsiteX9" fmla="*/ 4975808 w 6509857"/>
                        <a:gd name="connsiteY9" fmla="*/ 0 h 3609771"/>
                        <a:gd name="connsiteX10" fmla="*/ 0 w 6509857"/>
                        <a:gd name="connsiteY10" fmla="*/ 405177 h 3609771"/>
                        <a:gd name="connsiteX0" fmla="*/ 0 w 6560657"/>
                        <a:gd name="connsiteY0" fmla="*/ 405177 h 3609771"/>
                        <a:gd name="connsiteX1" fmla="*/ 1434518 w 6560657"/>
                        <a:gd name="connsiteY1" fmla="*/ 3366491 h 3609771"/>
                        <a:gd name="connsiteX2" fmla="*/ 1979802 w 6560657"/>
                        <a:gd name="connsiteY2" fmla="*/ 3609771 h 3609771"/>
                        <a:gd name="connsiteX3" fmla="*/ 4974672 w 6560657"/>
                        <a:gd name="connsiteY3" fmla="*/ 3181933 h 3609771"/>
                        <a:gd name="connsiteX4" fmla="*/ 5545123 w 6560657"/>
                        <a:gd name="connsiteY4" fmla="*/ 942072 h 3609771"/>
                        <a:gd name="connsiteX5" fmla="*/ 5914239 w 6560657"/>
                        <a:gd name="connsiteY5" fmla="*/ 908516 h 3609771"/>
                        <a:gd name="connsiteX6" fmla="*/ 6014907 w 6560657"/>
                        <a:gd name="connsiteY6" fmla="*/ 715569 h 3609771"/>
                        <a:gd name="connsiteX7" fmla="*/ 6090408 w 6560657"/>
                        <a:gd name="connsiteY7" fmla="*/ 933683 h 3609771"/>
                        <a:gd name="connsiteX8" fmla="*/ 6560657 w 6560657"/>
                        <a:gd name="connsiteY8" fmla="*/ 882883 h 3609771"/>
                        <a:gd name="connsiteX9" fmla="*/ 4975808 w 6560657"/>
                        <a:gd name="connsiteY9" fmla="*/ 0 h 3609771"/>
                        <a:gd name="connsiteX10" fmla="*/ 0 w 6560657"/>
                        <a:gd name="connsiteY10" fmla="*/ 405177 h 3609771"/>
                        <a:gd name="connsiteX0" fmla="*/ 0 w 6560657"/>
                        <a:gd name="connsiteY0" fmla="*/ 405177 h 3609771"/>
                        <a:gd name="connsiteX1" fmla="*/ 1434518 w 6560657"/>
                        <a:gd name="connsiteY1" fmla="*/ 3366491 h 3609771"/>
                        <a:gd name="connsiteX2" fmla="*/ 1979802 w 6560657"/>
                        <a:gd name="connsiteY2" fmla="*/ 3609771 h 3609771"/>
                        <a:gd name="connsiteX3" fmla="*/ 4974672 w 6560657"/>
                        <a:gd name="connsiteY3" fmla="*/ 3181933 h 3609771"/>
                        <a:gd name="connsiteX4" fmla="*/ 5545123 w 6560657"/>
                        <a:gd name="connsiteY4" fmla="*/ 942072 h 3609771"/>
                        <a:gd name="connsiteX5" fmla="*/ 5914239 w 6560657"/>
                        <a:gd name="connsiteY5" fmla="*/ 908516 h 3609771"/>
                        <a:gd name="connsiteX6" fmla="*/ 6014907 w 6560657"/>
                        <a:gd name="connsiteY6" fmla="*/ 715569 h 3609771"/>
                        <a:gd name="connsiteX7" fmla="*/ 6090408 w 6560657"/>
                        <a:gd name="connsiteY7" fmla="*/ 933683 h 3609771"/>
                        <a:gd name="connsiteX8" fmla="*/ 6560657 w 6560657"/>
                        <a:gd name="connsiteY8" fmla="*/ 882883 h 3609771"/>
                        <a:gd name="connsiteX9" fmla="*/ 6277383 w 6560657"/>
                        <a:gd name="connsiteY9" fmla="*/ 337424 h 3609771"/>
                        <a:gd name="connsiteX10" fmla="*/ 4975808 w 6560657"/>
                        <a:gd name="connsiteY10" fmla="*/ 0 h 3609771"/>
                        <a:gd name="connsiteX11" fmla="*/ 0 w 6560657"/>
                        <a:gd name="connsiteY11" fmla="*/ 405177 h 3609771"/>
                        <a:gd name="connsiteX0" fmla="*/ 0 w 6560657"/>
                        <a:gd name="connsiteY0" fmla="*/ 409238 h 3613832"/>
                        <a:gd name="connsiteX1" fmla="*/ 1434518 w 6560657"/>
                        <a:gd name="connsiteY1" fmla="*/ 3370552 h 3613832"/>
                        <a:gd name="connsiteX2" fmla="*/ 1979802 w 6560657"/>
                        <a:gd name="connsiteY2" fmla="*/ 3613832 h 3613832"/>
                        <a:gd name="connsiteX3" fmla="*/ 4974672 w 6560657"/>
                        <a:gd name="connsiteY3" fmla="*/ 3185994 h 3613832"/>
                        <a:gd name="connsiteX4" fmla="*/ 5545123 w 6560657"/>
                        <a:gd name="connsiteY4" fmla="*/ 946133 h 3613832"/>
                        <a:gd name="connsiteX5" fmla="*/ 5914239 w 6560657"/>
                        <a:gd name="connsiteY5" fmla="*/ 912577 h 3613832"/>
                        <a:gd name="connsiteX6" fmla="*/ 6014907 w 6560657"/>
                        <a:gd name="connsiteY6" fmla="*/ 719630 h 3613832"/>
                        <a:gd name="connsiteX7" fmla="*/ 6090408 w 6560657"/>
                        <a:gd name="connsiteY7" fmla="*/ 937744 h 3613832"/>
                        <a:gd name="connsiteX8" fmla="*/ 6560657 w 6560657"/>
                        <a:gd name="connsiteY8" fmla="*/ 886944 h 3613832"/>
                        <a:gd name="connsiteX9" fmla="*/ 6277383 w 6560657"/>
                        <a:gd name="connsiteY9" fmla="*/ 341485 h 3613832"/>
                        <a:gd name="connsiteX10" fmla="*/ 4975808 w 6560657"/>
                        <a:gd name="connsiteY10" fmla="*/ 4061 h 3613832"/>
                        <a:gd name="connsiteX11" fmla="*/ 0 w 6560657"/>
                        <a:gd name="connsiteY11" fmla="*/ 409238 h 3613832"/>
                        <a:gd name="connsiteX0" fmla="*/ 0 w 6560657"/>
                        <a:gd name="connsiteY0" fmla="*/ 410043 h 3614637"/>
                        <a:gd name="connsiteX1" fmla="*/ 1434518 w 6560657"/>
                        <a:gd name="connsiteY1" fmla="*/ 3371357 h 3614637"/>
                        <a:gd name="connsiteX2" fmla="*/ 1979802 w 6560657"/>
                        <a:gd name="connsiteY2" fmla="*/ 3614637 h 3614637"/>
                        <a:gd name="connsiteX3" fmla="*/ 4974672 w 6560657"/>
                        <a:gd name="connsiteY3" fmla="*/ 3186799 h 3614637"/>
                        <a:gd name="connsiteX4" fmla="*/ 5545123 w 6560657"/>
                        <a:gd name="connsiteY4" fmla="*/ 946938 h 3614637"/>
                        <a:gd name="connsiteX5" fmla="*/ 5914239 w 6560657"/>
                        <a:gd name="connsiteY5" fmla="*/ 913382 h 3614637"/>
                        <a:gd name="connsiteX6" fmla="*/ 6014907 w 6560657"/>
                        <a:gd name="connsiteY6" fmla="*/ 720435 h 3614637"/>
                        <a:gd name="connsiteX7" fmla="*/ 6090408 w 6560657"/>
                        <a:gd name="connsiteY7" fmla="*/ 938549 h 3614637"/>
                        <a:gd name="connsiteX8" fmla="*/ 6560657 w 6560657"/>
                        <a:gd name="connsiteY8" fmla="*/ 887749 h 3614637"/>
                        <a:gd name="connsiteX9" fmla="*/ 6277383 w 6560657"/>
                        <a:gd name="connsiteY9" fmla="*/ 342290 h 3614637"/>
                        <a:gd name="connsiteX10" fmla="*/ 4975808 w 6560657"/>
                        <a:gd name="connsiteY10" fmla="*/ 4866 h 3614637"/>
                        <a:gd name="connsiteX11" fmla="*/ 0 w 6560657"/>
                        <a:gd name="connsiteY11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45123 w 6568753"/>
                        <a:gd name="connsiteY4" fmla="*/ 946938 h 3614637"/>
                        <a:gd name="connsiteX5" fmla="*/ 5914239 w 6568753"/>
                        <a:gd name="connsiteY5" fmla="*/ 913382 h 3614637"/>
                        <a:gd name="connsiteX6" fmla="*/ 6014907 w 6568753"/>
                        <a:gd name="connsiteY6" fmla="*/ 720435 h 3614637"/>
                        <a:gd name="connsiteX7" fmla="*/ 6090408 w 6568753"/>
                        <a:gd name="connsiteY7" fmla="*/ 938549 h 3614637"/>
                        <a:gd name="connsiteX8" fmla="*/ 6560657 w 6568753"/>
                        <a:gd name="connsiteY8" fmla="*/ 887749 h 3614637"/>
                        <a:gd name="connsiteX9" fmla="*/ 6277383 w 6568753"/>
                        <a:gd name="connsiteY9" fmla="*/ 342290 h 3614637"/>
                        <a:gd name="connsiteX10" fmla="*/ 4975808 w 6568753"/>
                        <a:gd name="connsiteY10" fmla="*/ 4866 h 3614637"/>
                        <a:gd name="connsiteX11" fmla="*/ 0 w 6568753"/>
                        <a:gd name="connsiteY11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45123 w 6568753"/>
                        <a:gd name="connsiteY4" fmla="*/ 946938 h 3614637"/>
                        <a:gd name="connsiteX5" fmla="*/ 5914239 w 6568753"/>
                        <a:gd name="connsiteY5" fmla="*/ 913382 h 3614637"/>
                        <a:gd name="connsiteX6" fmla="*/ 6014907 w 6568753"/>
                        <a:gd name="connsiteY6" fmla="*/ 720435 h 3614637"/>
                        <a:gd name="connsiteX7" fmla="*/ 6090408 w 6568753"/>
                        <a:gd name="connsiteY7" fmla="*/ 938549 h 3614637"/>
                        <a:gd name="connsiteX8" fmla="*/ 6560657 w 6568753"/>
                        <a:gd name="connsiteY8" fmla="*/ 887749 h 3614637"/>
                        <a:gd name="connsiteX9" fmla="*/ 6277383 w 6568753"/>
                        <a:gd name="connsiteY9" fmla="*/ 342290 h 3614637"/>
                        <a:gd name="connsiteX10" fmla="*/ 4975808 w 6568753"/>
                        <a:gd name="connsiteY10" fmla="*/ 4866 h 3614637"/>
                        <a:gd name="connsiteX11" fmla="*/ 0 w 6568753"/>
                        <a:gd name="connsiteY11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45123 w 6568753"/>
                        <a:gd name="connsiteY4" fmla="*/ 946938 h 3614637"/>
                        <a:gd name="connsiteX5" fmla="*/ 5914239 w 6568753"/>
                        <a:gd name="connsiteY5" fmla="*/ 913382 h 3614637"/>
                        <a:gd name="connsiteX6" fmla="*/ 6014907 w 6568753"/>
                        <a:gd name="connsiteY6" fmla="*/ 720435 h 3614637"/>
                        <a:gd name="connsiteX7" fmla="*/ 6026908 w 6568753"/>
                        <a:gd name="connsiteY7" fmla="*/ 951249 h 3614637"/>
                        <a:gd name="connsiteX8" fmla="*/ 6560657 w 6568753"/>
                        <a:gd name="connsiteY8" fmla="*/ 887749 h 3614637"/>
                        <a:gd name="connsiteX9" fmla="*/ 6277383 w 6568753"/>
                        <a:gd name="connsiteY9" fmla="*/ 342290 h 3614637"/>
                        <a:gd name="connsiteX10" fmla="*/ 4975808 w 6568753"/>
                        <a:gd name="connsiteY10" fmla="*/ 4866 h 3614637"/>
                        <a:gd name="connsiteX11" fmla="*/ 0 w 6568753"/>
                        <a:gd name="connsiteY11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45123 w 6568753"/>
                        <a:gd name="connsiteY4" fmla="*/ 946938 h 3614637"/>
                        <a:gd name="connsiteX5" fmla="*/ 5914239 w 6568753"/>
                        <a:gd name="connsiteY5" fmla="*/ 913382 h 3614637"/>
                        <a:gd name="connsiteX6" fmla="*/ 6014907 w 6568753"/>
                        <a:gd name="connsiteY6" fmla="*/ 720435 h 3614637"/>
                        <a:gd name="connsiteX7" fmla="*/ 6026908 w 6568753"/>
                        <a:gd name="connsiteY7" fmla="*/ 951249 h 3614637"/>
                        <a:gd name="connsiteX8" fmla="*/ 6560657 w 6568753"/>
                        <a:gd name="connsiteY8" fmla="*/ 887749 h 3614637"/>
                        <a:gd name="connsiteX9" fmla="*/ 6277383 w 6568753"/>
                        <a:gd name="connsiteY9" fmla="*/ 342290 h 3614637"/>
                        <a:gd name="connsiteX10" fmla="*/ 4975808 w 6568753"/>
                        <a:gd name="connsiteY10" fmla="*/ 4866 h 3614637"/>
                        <a:gd name="connsiteX11" fmla="*/ 0 w 6568753"/>
                        <a:gd name="connsiteY11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45123 w 6568753"/>
                        <a:gd name="connsiteY4" fmla="*/ 946938 h 3614637"/>
                        <a:gd name="connsiteX5" fmla="*/ 5914239 w 6568753"/>
                        <a:gd name="connsiteY5" fmla="*/ 913382 h 3614637"/>
                        <a:gd name="connsiteX6" fmla="*/ 6033957 w 6568753"/>
                        <a:gd name="connsiteY6" fmla="*/ 752185 h 3614637"/>
                        <a:gd name="connsiteX7" fmla="*/ 6026908 w 6568753"/>
                        <a:gd name="connsiteY7" fmla="*/ 951249 h 3614637"/>
                        <a:gd name="connsiteX8" fmla="*/ 6560657 w 6568753"/>
                        <a:gd name="connsiteY8" fmla="*/ 887749 h 3614637"/>
                        <a:gd name="connsiteX9" fmla="*/ 6277383 w 6568753"/>
                        <a:gd name="connsiteY9" fmla="*/ 342290 h 3614637"/>
                        <a:gd name="connsiteX10" fmla="*/ 4975808 w 6568753"/>
                        <a:gd name="connsiteY10" fmla="*/ 4866 h 3614637"/>
                        <a:gd name="connsiteX11" fmla="*/ 0 w 6568753"/>
                        <a:gd name="connsiteY11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45123 w 6568753"/>
                        <a:gd name="connsiteY4" fmla="*/ 946938 h 3614637"/>
                        <a:gd name="connsiteX5" fmla="*/ 5914239 w 6568753"/>
                        <a:gd name="connsiteY5" fmla="*/ 913382 h 3614637"/>
                        <a:gd name="connsiteX6" fmla="*/ 5948232 w 6568753"/>
                        <a:gd name="connsiteY6" fmla="*/ 736310 h 3614637"/>
                        <a:gd name="connsiteX7" fmla="*/ 6026908 w 6568753"/>
                        <a:gd name="connsiteY7" fmla="*/ 951249 h 3614637"/>
                        <a:gd name="connsiteX8" fmla="*/ 6560657 w 6568753"/>
                        <a:gd name="connsiteY8" fmla="*/ 887749 h 3614637"/>
                        <a:gd name="connsiteX9" fmla="*/ 6277383 w 6568753"/>
                        <a:gd name="connsiteY9" fmla="*/ 342290 h 3614637"/>
                        <a:gd name="connsiteX10" fmla="*/ 4975808 w 6568753"/>
                        <a:gd name="connsiteY10" fmla="*/ 4866 h 3614637"/>
                        <a:gd name="connsiteX11" fmla="*/ 0 w 6568753"/>
                        <a:gd name="connsiteY11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45123 w 6568753"/>
                        <a:gd name="connsiteY4" fmla="*/ 946938 h 3614637"/>
                        <a:gd name="connsiteX5" fmla="*/ 5914239 w 6568753"/>
                        <a:gd name="connsiteY5" fmla="*/ 913382 h 3614637"/>
                        <a:gd name="connsiteX6" fmla="*/ 5948232 w 6568753"/>
                        <a:gd name="connsiteY6" fmla="*/ 736310 h 3614637"/>
                        <a:gd name="connsiteX7" fmla="*/ 6083708 w 6568753"/>
                        <a:gd name="connsiteY7" fmla="*/ 799491 h 3614637"/>
                        <a:gd name="connsiteX8" fmla="*/ 6026908 w 6568753"/>
                        <a:gd name="connsiteY8" fmla="*/ 951249 h 3614637"/>
                        <a:gd name="connsiteX9" fmla="*/ 6560657 w 6568753"/>
                        <a:gd name="connsiteY9" fmla="*/ 887749 h 3614637"/>
                        <a:gd name="connsiteX10" fmla="*/ 6277383 w 6568753"/>
                        <a:gd name="connsiteY10" fmla="*/ 342290 h 3614637"/>
                        <a:gd name="connsiteX11" fmla="*/ 4975808 w 6568753"/>
                        <a:gd name="connsiteY11" fmla="*/ 4866 h 3614637"/>
                        <a:gd name="connsiteX12" fmla="*/ 0 w 6568753"/>
                        <a:gd name="connsiteY12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45123 w 6568753"/>
                        <a:gd name="connsiteY4" fmla="*/ 946938 h 3614637"/>
                        <a:gd name="connsiteX5" fmla="*/ 5914239 w 6568753"/>
                        <a:gd name="connsiteY5" fmla="*/ 913382 h 3614637"/>
                        <a:gd name="connsiteX6" fmla="*/ 5948232 w 6568753"/>
                        <a:gd name="connsiteY6" fmla="*/ 752185 h 3614637"/>
                        <a:gd name="connsiteX7" fmla="*/ 6083708 w 6568753"/>
                        <a:gd name="connsiteY7" fmla="*/ 799491 h 3614637"/>
                        <a:gd name="connsiteX8" fmla="*/ 6026908 w 6568753"/>
                        <a:gd name="connsiteY8" fmla="*/ 951249 h 3614637"/>
                        <a:gd name="connsiteX9" fmla="*/ 6560657 w 6568753"/>
                        <a:gd name="connsiteY9" fmla="*/ 887749 h 3614637"/>
                        <a:gd name="connsiteX10" fmla="*/ 6277383 w 6568753"/>
                        <a:gd name="connsiteY10" fmla="*/ 342290 h 3614637"/>
                        <a:gd name="connsiteX11" fmla="*/ 4975808 w 6568753"/>
                        <a:gd name="connsiteY11" fmla="*/ 4866 h 3614637"/>
                        <a:gd name="connsiteX12" fmla="*/ 0 w 6568753"/>
                        <a:gd name="connsiteY12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45123 w 6568753"/>
                        <a:gd name="connsiteY4" fmla="*/ 946938 h 3614637"/>
                        <a:gd name="connsiteX5" fmla="*/ 5914239 w 6568753"/>
                        <a:gd name="connsiteY5" fmla="*/ 913382 h 3614637"/>
                        <a:gd name="connsiteX6" fmla="*/ 5948232 w 6568753"/>
                        <a:gd name="connsiteY6" fmla="*/ 752185 h 3614637"/>
                        <a:gd name="connsiteX7" fmla="*/ 6083708 w 6568753"/>
                        <a:gd name="connsiteY7" fmla="*/ 799491 h 3614637"/>
                        <a:gd name="connsiteX8" fmla="*/ 6026908 w 6568753"/>
                        <a:gd name="connsiteY8" fmla="*/ 951249 h 3614637"/>
                        <a:gd name="connsiteX9" fmla="*/ 6560657 w 6568753"/>
                        <a:gd name="connsiteY9" fmla="*/ 887749 h 3614637"/>
                        <a:gd name="connsiteX10" fmla="*/ 6277383 w 6568753"/>
                        <a:gd name="connsiteY10" fmla="*/ 342290 h 3614637"/>
                        <a:gd name="connsiteX11" fmla="*/ 4975808 w 6568753"/>
                        <a:gd name="connsiteY11" fmla="*/ 4866 h 3614637"/>
                        <a:gd name="connsiteX12" fmla="*/ 0 w 6568753"/>
                        <a:gd name="connsiteY12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45123 w 6568753"/>
                        <a:gd name="connsiteY4" fmla="*/ 946938 h 3614637"/>
                        <a:gd name="connsiteX5" fmla="*/ 5914239 w 6568753"/>
                        <a:gd name="connsiteY5" fmla="*/ 913382 h 3614637"/>
                        <a:gd name="connsiteX6" fmla="*/ 5948232 w 6568753"/>
                        <a:gd name="connsiteY6" fmla="*/ 752185 h 3614637"/>
                        <a:gd name="connsiteX7" fmla="*/ 6083708 w 6568753"/>
                        <a:gd name="connsiteY7" fmla="*/ 799491 h 3614637"/>
                        <a:gd name="connsiteX8" fmla="*/ 6026908 w 6568753"/>
                        <a:gd name="connsiteY8" fmla="*/ 951249 h 3614637"/>
                        <a:gd name="connsiteX9" fmla="*/ 6560657 w 6568753"/>
                        <a:gd name="connsiteY9" fmla="*/ 887749 h 3614637"/>
                        <a:gd name="connsiteX10" fmla="*/ 6277383 w 6568753"/>
                        <a:gd name="connsiteY10" fmla="*/ 342290 h 3614637"/>
                        <a:gd name="connsiteX11" fmla="*/ 4975808 w 6568753"/>
                        <a:gd name="connsiteY11" fmla="*/ 4866 h 3614637"/>
                        <a:gd name="connsiteX12" fmla="*/ 0 w 6568753"/>
                        <a:gd name="connsiteY12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45123 w 6568753"/>
                        <a:gd name="connsiteY4" fmla="*/ 946938 h 3614637"/>
                        <a:gd name="connsiteX5" fmla="*/ 5914239 w 6568753"/>
                        <a:gd name="connsiteY5" fmla="*/ 913382 h 3614637"/>
                        <a:gd name="connsiteX6" fmla="*/ 5948232 w 6568753"/>
                        <a:gd name="connsiteY6" fmla="*/ 752185 h 3614637"/>
                        <a:gd name="connsiteX7" fmla="*/ 6083708 w 6568753"/>
                        <a:gd name="connsiteY7" fmla="*/ 799491 h 3614637"/>
                        <a:gd name="connsiteX8" fmla="*/ 6026908 w 6568753"/>
                        <a:gd name="connsiteY8" fmla="*/ 951249 h 3614637"/>
                        <a:gd name="connsiteX9" fmla="*/ 6560657 w 6568753"/>
                        <a:gd name="connsiteY9" fmla="*/ 887749 h 3614637"/>
                        <a:gd name="connsiteX10" fmla="*/ 6277383 w 6568753"/>
                        <a:gd name="connsiteY10" fmla="*/ 342290 h 3614637"/>
                        <a:gd name="connsiteX11" fmla="*/ 4975808 w 6568753"/>
                        <a:gd name="connsiteY11" fmla="*/ 4866 h 3614637"/>
                        <a:gd name="connsiteX12" fmla="*/ 0 w 6568753"/>
                        <a:gd name="connsiteY12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45123 w 6568753"/>
                        <a:gd name="connsiteY4" fmla="*/ 946938 h 3614637"/>
                        <a:gd name="connsiteX5" fmla="*/ 5885664 w 6568753"/>
                        <a:gd name="connsiteY5" fmla="*/ 903857 h 3614637"/>
                        <a:gd name="connsiteX6" fmla="*/ 5948232 w 6568753"/>
                        <a:gd name="connsiteY6" fmla="*/ 752185 h 3614637"/>
                        <a:gd name="connsiteX7" fmla="*/ 6083708 w 6568753"/>
                        <a:gd name="connsiteY7" fmla="*/ 799491 h 3614637"/>
                        <a:gd name="connsiteX8" fmla="*/ 6026908 w 6568753"/>
                        <a:gd name="connsiteY8" fmla="*/ 951249 h 3614637"/>
                        <a:gd name="connsiteX9" fmla="*/ 6560657 w 6568753"/>
                        <a:gd name="connsiteY9" fmla="*/ 887749 h 3614637"/>
                        <a:gd name="connsiteX10" fmla="*/ 6277383 w 6568753"/>
                        <a:gd name="connsiteY10" fmla="*/ 342290 h 3614637"/>
                        <a:gd name="connsiteX11" fmla="*/ 4975808 w 6568753"/>
                        <a:gd name="connsiteY11" fmla="*/ 4866 h 3614637"/>
                        <a:gd name="connsiteX12" fmla="*/ 0 w 6568753"/>
                        <a:gd name="connsiteY12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45123 w 6568753"/>
                        <a:gd name="connsiteY4" fmla="*/ 946938 h 3614637"/>
                        <a:gd name="connsiteX5" fmla="*/ 5885664 w 6568753"/>
                        <a:gd name="connsiteY5" fmla="*/ 903857 h 3614637"/>
                        <a:gd name="connsiteX6" fmla="*/ 5943470 w 6568753"/>
                        <a:gd name="connsiteY6" fmla="*/ 752185 h 3614637"/>
                        <a:gd name="connsiteX7" fmla="*/ 6083708 w 6568753"/>
                        <a:gd name="connsiteY7" fmla="*/ 799491 h 3614637"/>
                        <a:gd name="connsiteX8" fmla="*/ 6026908 w 6568753"/>
                        <a:gd name="connsiteY8" fmla="*/ 951249 h 3614637"/>
                        <a:gd name="connsiteX9" fmla="*/ 6560657 w 6568753"/>
                        <a:gd name="connsiteY9" fmla="*/ 887749 h 3614637"/>
                        <a:gd name="connsiteX10" fmla="*/ 6277383 w 6568753"/>
                        <a:gd name="connsiteY10" fmla="*/ 342290 h 3614637"/>
                        <a:gd name="connsiteX11" fmla="*/ 4975808 w 6568753"/>
                        <a:gd name="connsiteY11" fmla="*/ 4866 h 3614637"/>
                        <a:gd name="connsiteX12" fmla="*/ 0 w 6568753"/>
                        <a:gd name="connsiteY12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45123 w 6568753"/>
                        <a:gd name="connsiteY4" fmla="*/ 946938 h 3614637"/>
                        <a:gd name="connsiteX5" fmla="*/ 5885664 w 6568753"/>
                        <a:gd name="connsiteY5" fmla="*/ 903857 h 3614637"/>
                        <a:gd name="connsiteX6" fmla="*/ 5943470 w 6568753"/>
                        <a:gd name="connsiteY6" fmla="*/ 752185 h 3614637"/>
                        <a:gd name="connsiteX7" fmla="*/ 6076564 w 6568753"/>
                        <a:gd name="connsiteY7" fmla="*/ 801873 h 3614637"/>
                        <a:gd name="connsiteX8" fmla="*/ 6026908 w 6568753"/>
                        <a:gd name="connsiteY8" fmla="*/ 951249 h 3614637"/>
                        <a:gd name="connsiteX9" fmla="*/ 6560657 w 6568753"/>
                        <a:gd name="connsiteY9" fmla="*/ 887749 h 3614637"/>
                        <a:gd name="connsiteX10" fmla="*/ 6277383 w 6568753"/>
                        <a:gd name="connsiteY10" fmla="*/ 342290 h 3614637"/>
                        <a:gd name="connsiteX11" fmla="*/ 4975808 w 6568753"/>
                        <a:gd name="connsiteY11" fmla="*/ 4866 h 3614637"/>
                        <a:gd name="connsiteX12" fmla="*/ 0 w 6568753"/>
                        <a:gd name="connsiteY12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45123 w 6568753"/>
                        <a:gd name="connsiteY4" fmla="*/ 946938 h 3614637"/>
                        <a:gd name="connsiteX5" fmla="*/ 5885664 w 6568753"/>
                        <a:gd name="connsiteY5" fmla="*/ 903857 h 3614637"/>
                        <a:gd name="connsiteX6" fmla="*/ 5943470 w 6568753"/>
                        <a:gd name="connsiteY6" fmla="*/ 752185 h 3614637"/>
                        <a:gd name="connsiteX7" fmla="*/ 6076564 w 6568753"/>
                        <a:gd name="connsiteY7" fmla="*/ 801873 h 3614637"/>
                        <a:gd name="connsiteX8" fmla="*/ 6026908 w 6568753"/>
                        <a:gd name="connsiteY8" fmla="*/ 951249 h 3614637"/>
                        <a:gd name="connsiteX9" fmla="*/ 6560657 w 6568753"/>
                        <a:gd name="connsiteY9" fmla="*/ 887749 h 3614637"/>
                        <a:gd name="connsiteX10" fmla="*/ 6277383 w 6568753"/>
                        <a:gd name="connsiteY10" fmla="*/ 342290 h 3614637"/>
                        <a:gd name="connsiteX11" fmla="*/ 4975808 w 6568753"/>
                        <a:gd name="connsiteY11" fmla="*/ 4866 h 3614637"/>
                        <a:gd name="connsiteX12" fmla="*/ 0 w 6568753"/>
                        <a:gd name="connsiteY12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45123 w 6568753"/>
                        <a:gd name="connsiteY4" fmla="*/ 946938 h 3614637"/>
                        <a:gd name="connsiteX5" fmla="*/ 5885664 w 6568753"/>
                        <a:gd name="connsiteY5" fmla="*/ 903857 h 3614637"/>
                        <a:gd name="connsiteX6" fmla="*/ 5943470 w 6568753"/>
                        <a:gd name="connsiteY6" fmla="*/ 752185 h 3614637"/>
                        <a:gd name="connsiteX7" fmla="*/ 6076564 w 6568753"/>
                        <a:gd name="connsiteY7" fmla="*/ 801873 h 3614637"/>
                        <a:gd name="connsiteX8" fmla="*/ 6026908 w 6568753"/>
                        <a:gd name="connsiteY8" fmla="*/ 951249 h 3614637"/>
                        <a:gd name="connsiteX9" fmla="*/ 6560657 w 6568753"/>
                        <a:gd name="connsiteY9" fmla="*/ 887749 h 3614637"/>
                        <a:gd name="connsiteX10" fmla="*/ 6277383 w 6568753"/>
                        <a:gd name="connsiteY10" fmla="*/ 342290 h 3614637"/>
                        <a:gd name="connsiteX11" fmla="*/ 4975808 w 6568753"/>
                        <a:gd name="connsiteY11" fmla="*/ 4866 h 3614637"/>
                        <a:gd name="connsiteX12" fmla="*/ 0 w 6568753"/>
                        <a:gd name="connsiteY12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45123 w 6568753"/>
                        <a:gd name="connsiteY4" fmla="*/ 946938 h 3614637"/>
                        <a:gd name="connsiteX5" fmla="*/ 5878520 w 6568753"/>
                        <a:gd name="connsiteY5" fmla="*/ 908620 h 3614637"/>
                        <a:gd name="connsiteX6" fmla="*/ 5943470 w 6568753"/>
                        <a:gd name="connsiteY6" fmla="*/ 752185 h 3614637"/>
                        <a:gd name="connsiteX7" fmla="*/ 6076564 w 6568753"/>
                        <a:gd name="connsiteY7" fmla="*/ 801873 h 3614637"/>
                        <a:gd name="connsiteX8" fmla="*/ 6026908 w 6568753"/>
                        <a:gd name="connsiteY8" fmla="*/ 951249 h 3614637"/>
                        <a:gd name="connsiteX9" fmla="*/ 6560657 w 6568753"/>
                        <a:gd name="connsiteY9" fmla="*/ 887749 h 3614637"/>
                        <a:gd name="connsiteX10" fmla="*/ 6277383 w 6568753"/>
                        <a:gd name="connsiteY10" fmla="*/ 342290 h 3614637"/>
                        <a:gd name="connsiteX11" fmla="*/ 4975808 w 6568753"/>
                        <a:gd name="connsiteY11" fmla="*/ 4866 h 3614637"/>
                        <a:gd name="connsiteX12" fmla="*/ 0 w 6568753"/>
                        <a:gd name="connsiteY12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78460 w 6568753"/>
                        <a:gd name="connsiteY4" fmla="*/ 992181 h 3614637"/>
                        <a:gd name="connsiteX5" fmla="*/ 5878520 w 6568753"/>
                        <a:gd name="connsiteY5" fmla="*/ 908620 h 3614637"/>
                        <a:gd name="connsiteX6" fmla="*/ 5943470 w 6568753"/>
                        <a:gd name="connsiteY6" fmla="*/ 752185 h 3614637"/>
                        <a:gd name="connsiteX7" fmla="*/ 6076564 w 6568753"/>
                        <a:gd name="connsiteY7" fmla="*/ 801873 h 3614637"/>
                        <a:gd name="connsiteX8" fmla="*/ 6026908 w 6568753"/>
                        <a:gd name="connsiteY8" fmla="*/ 951249 h 3614637"/>
                        <a:gd name="connsiteX9" fmla="*/ 6560657 w 6568753"/>
                        <a:gd name="connsiteY9" fmla="*/ 887749 h 3614637"/>
                        <a:gd name="connsiteX10" fmla="*/ 6277383 w 6568753"/>
                        <a:gd name="connsiteY10" fmla="*/ 342290 h 3614637"/>
                        <a:gd name="connsiteX11" fmla="*/ 4975808 w 6568753"/>
                        <a:gd name="connsiteY11" fmla="*/ 4866 h 3614637"/>
                        <a:gd name="connsiteX12" fmla="*/ 0 w 6568753"/>
                        <a:gd name="connsiteY12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78460 w 6568753"/>
                        <a:gd name="connsiteY4" fmla="*/ 992181 h 3614637"/>
                        <a:gd name="connsiteX5" fmla="*/ 5878520 w 6568753"/>
                        <a:gd name="connsiteY5" fmla="*/ 908620 h 3614637"/>
                        <a:gd name="connsiteX6" fmla="*/ 5943470 w 6568753"/>
                        <a:gd name="connsiteY6" fmla="*/ 752185 h 3614637"/>
                        <a:gd name="connsiteX7" fmla="*/ 6076564 w 6568753"/>
                        <a:gd name="connsiteY7" fmla="*/ 801873 h 3614637"/>
                        <a:gd name="connsiteX8" fmla="*/ 6026908 w 6568753"/>
                        <a:gd name="connsiteY8" fmla="*/ 951249 h 3614637"/>
                        <a:gd name="connsiteX9" fmla="*/ 6560657 w 6568753"/>
                        <a:gd name="connsiteY9" fmla="*/ 887749 h 3614637"/>
                        <a:gd name="connsiteX10" fmla="*/ 6277383 w 6568753"/>
                        <a:gd name="connsiteY10" fmla="*/ 342290 h 3614637"/>
                        <a:gd name="connsiteX11" fmla="*/ 4975808 w 6568753"/>
                        <a:gd name="connsiteY11" fmla="*/ 4866 h 3614637"/>
                        <a:gd name="connsiteX12" fmla="*/ 0 w 6568753"/>
                        <a:gd name="connsiteY12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78460 w 6568753"/>
                        <a:gd name="connsiteY4" fmla="*/ 992181 h 3614637"/>
                        <a:gd name="connsiteX5" fmla="*/ 5878520 w 6568753"/>
                        <a:gd name="connsiteY5" fmla="*/ 908620 h 3614637"/>
                        <a:gd name="connsiteX6" fmla="*/ 5943470 w 6568753"/>
                        <a:gd name="connsiteY6" fmla="*/ 752185 h 3614637"/>
                        <a:gd name="connsiteX7" fmla="*/ 6076564 w 6568753"/>
                        <a:gd name="connsiteY7" fmla="*/ 801873 h 3614637"/>
                        <a:gd name="connsiteX8" fmla="*/ 6026908 w 6568753"/>
                        <a:gd name="connsiteY8" fmla="*/ 951249 h 3614637"/>
                        <a:gd name="connsiteX9" fmla="*/ 6560657 w 6568753"/>
                        <a:gd name="connsiteY9" fmla="*/ 887749 h 3614637"/>
                        <a:gd name="connsiteX10" fmla="*/ 6277383 w 6568753"/>
                        <a:gd name="connsiteY10" fmla="*/ 342290 h 3614637"/>
                        <a:gd name="connsiteX11" fmla="*/ 4975808 w 6568753"/>
                        <a:gd name="connsiteY11" fmla="*/ 4866 h 3614637"/>
                        <a:gd name="connsiteX12" fmla="*/ 0 w 6568753"/>
                        <a:gd name="connsiteY12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4974672 w 6568753"/>
                        <a:gd name="connsiteY3" fmla="*/ 3186799 h 3614637"/>
                        <a:gd name="connsiteX4" fmla="*/ 5578460 w 6568753"/>
                        <a:gd name="connsiteY4" fmla="*/ 992181 h 3614637"/>
                        <a:gd name="connsiteX5" fmla="*/ 5878520 w 6568753"/>
                        <a:gd name="connsiteY5" fmla="*/ 908620 h 3614637"/>
                        <a:gd name="connsiteX6" fmla="*/ 5943470 w 6568753"/>
                        <a:gd name="connsiteY6" fmla="*/ 752185 h 3614637"/>
                        <a:gd name="connsiteX7" fmla="*/ 6076564 w 6568753"/>
                        <a:gd name="connsiteY7" fmla="*/ 801873 h 3614637"/>
                        <a:gd name="connsiteX8" fmla="*/ 6026908 w 6568753"/>
                        <a:gd name="connsiteY8" fmla="*/ 951249 h 3614637"/>
                        <a:gd name="connsiteX9" fmla="*/ 6560657 w 6568753"/>
                        <a:gd name="connsiteY9" fmla="*/ 887749 h 3614637"/>
                        <a:gd name="connsiteX10" fmla="*/ 6277383 w 6568753"/>
                        <a:gd name="connsiteY10" fmla="*/ 342290 h 3614637"/>
                        <a:gd name="connsiteX11" fmla="*/ 4975808 w 6568753"/>
                        <a:gd name="connsiteY11" fmla="*/ 4866 h 3614637"/>
                        <a:gd name="connsiteX12" fmla="*/ 0 w 6568753"/>
                        <a:gd name="connsiteY12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3446871 w 6568753"/>
                        <a:gd name="connsiteY3" fmla="*/ 3031516 h 3614637"/>
                        <a:gd name="connsiteX4" fmla="*/ 4974672 w 6568753"/>
                        <a:gd name="connsiteY4" fmla="*/ 3186799 h 3614637"/>
                        <a:gd name="connsiteX5" fmla="*/ 5578460 w 6568753"/>
                        <a:gd name="connsiteY5" fmla="*/ 992181 h 3614637"/>
                        <a:gd name="connsiteX6" fmla="*/ 5878520 w 6568753"/>
                        <a:gd name="connsiteY6" fmla="*/ 908620 h 3614637"/>
                        <a:gd name="connsiteX7" fmla="*/ 5943470 w 6568753"/>
                        <a:gd name="connsiteY7" fmla="*/ 752185 h 3614637"/>
                        <a:gd name="connsiteX8" fmla="*/ 6076564 w 6568753"/>
                        <a:gd name="connsiteY8" fmla="*/ 801873 h 3614637"/>
                        <a:gd name="connsiteX9" fmla="*/ 6026908 w 6568753"/>
                        <a:gd name="connsiteY9" fmla="*/ 951249 h 3614637"/>
                        <a:gd name="connsiteX10" fmla="*/ 6560657 w 6568753"/>
                        <a:gd name="connsiteY10" fmla="*/ 887749 h 3614637"/>
                        <a:gd name="connsiteX11" fmla="*/ 6277383 w 6568753"/>
                        <a:gd name="connsiteY11" fmla="*/ 342290 h 3614637"/>
                        <a:gd name="connsiteX12" fmla="*/ 4975808 w 6568753"/>
                        <a:gd name="connsiteY12" fmla="*/ 4866 h 3614637"/>
                        <a:gd name="connsiteX13" fmla="*/ 0 w 6568753"/>
                        <a:gd name="connsiteY13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3446871 w 6568753"/>
                        <a:gd name="connsiteY3" fmla="*/ 3031516 h 3614637"/>
                        <a:gd name="connsiteX4" fmla="*/ 4974672 w 6568753"/>
                        <a:gd name="connsiteY4" fmla="*/ 3186799 h 3614637"/>
                        <a:gd name="connsiteX5" fmla="*/ 5578460 w 6568753"/>
                        <a:gd name="connsiteY5" fmla="*/ 992181 h 3614637"/>
                        <a:gd name="connsiteX6" fmla="*/ 5878520 w 6568753"/>
                        <a:gd name="connsiteY6" fmla="*/ 908620 h 3614637"/>
                        <a:gd name="connsiteX7" fmla="*/ 5943470 w 6568753"/>
                        <a:gd name="connsiteY7" fmla="*/ 752185 h 3614637"/>
                        <a:gd name="connsiteX8" fmla="*/ 6076564 w 6568753"/>
                        <a:gd name="connsiteY8" fmla="*/ 801873 h 3614637"/>
                        <a:gd name="connsiteX9" fmla="*/ 6026908 w 6568753"/>
                        <a:gd name="connsiteY9" fmla="*/ 951249 h 3614637"/>
                        <a:gd name="connsiteX10" fmla="*/ 6560657 w 6568753"/>
                        <a:gd name="connsiteY10" fmla="*/ 887749 h 3614637"/>
                        <a:gd name="connsiteX11" fmla="*/ 6277383 w 6568753"/>
                        <a:gd name="connsiteY11" fmla="*/ 342290 h 3614637"/>
                        <a:gd name="connsiteX12" fmla="*/ 4975808 w 6568753"/>
                        <a:gd name="connsiteY12" fmla="*/ 4866 h 3614637"/>
                        <a:gd name="connsiteX13" fmla="*/ 0 w 6568753"/>
                        <a:gd name="connsiteY13" fmla="*/ 410043 h 3614637"/>
                        <a:gd name="connsiteX0" fmla="*/ 0 w 6568753"/>
                        <a:gd name="connsiteY0" fmla="*/ 410043 h 3614637"/>
                        <a:gd name="connsiteX1" fmla="*/ 1434518 w 6568753"/>
                        <a:gd name="connsiteY1" fmla="*/ 3371357 h 3614637"/>
                        <a:gd name="connsiteX2" fmla="*/ 1979802 w 6568753"/>
                        <a:gd name="connsiteY2" fmla="*/ 3614637 h 3614637"/>
                        <a:gd name="connsiteX3" fmla="*/ 3446871 w 6568753"/>
                        <a:gd name="connsiteY3" fmla="*/ 3031516 h 3614637"/>
                        <a:gd name="connsiteX4" fmla="*/ 4974672 w 6568753"/>
                        <a:gd name="connsiteY4" fmla="*/ 3186799 h 3614637"/>
                        <a:gd name="connsiteX5" fmla="*/ 5578460 w 6568753"/>
                        <a:gd name="connsiteY5" fmla="*/ 992181 h 3614637"/>
                        <a:gd name="connsiteX6" fmla="*/ 5878520 w 6568753"/>
                        <a:gd name="connsiteY6" fmla="*/ 908620 h 3614637"/>
                        <a:gd name="connsiteX7" fmla="*/ 5943470 w 6568753"/>
                        <a:gd name="connsiteY7" fmla="*/ 752185 h 3614637"/>
                        <a:gd name="connsiteX8" fmla="*/ 6076564 w 6568753"/>
                        <a:gd name="connsiteY8" fmla="*/ 801873 h 3614637"/>
                        <a:gd name="connsiteX9" fmla="*/ 6026908 w 6568753"/>
                        <a:gd name="connsiteY9" fmla="*/ 951249 h 3614637"/>
                        <a:gd name="connsiteX10" fmla="*/ 6560657 w 6568753"/>
                        <a:gd name="connsiteY10" fmla="*/ 887749 h 3614637"/>
                        <a:gd name="connsiteX11" fmla="*/ 6277383 w 6568753"/>
                        <a:gd name="connsiteY11" fmla="*/ 342290 h 3614637"/>
                        <a:gd name="connsiteX12" fmla="*/ 4975808 w 6568753"/>
                        <a:gd name="connsiteY12" fmla="*/ 4866 h 3614637"/>
                        <a:gd name="connsiteX13" fmla="*/ 0 w 6568753"/>
                        <a:gd name="connsiteY13" fmla="*/ 410043 h 3614637"/>
                        <a:gd name="connsiteX0" fmla="*/ 0 w 6568753"/>
                        <a:gd name="connsiteY0" fmla="*/ 410043 h 3602731"/>
                        <a:gd name="connsiteX1" fmla="*/ 1434518 w 6568753"/>
                        <a:gd name="connsiteY1" fmla="*/ 3371357 h 3602731"/>
                        <a:gd name="connsiteX2" fmla="*/ 1720246 w 6568753"/>
                        <a:gd name="connsiteY2" fmla="*/ 3602731 h 3602731"/>
                        <a:gd name="connsiteX3" fmla="*/ 3446871 w 6568753"/>
                        <a:gd name="connsiteY3" fmla="*/ 3031516 h 3602731"/>
                        <a:gd name="connsiteX4" fmla="*/ 4974672 w 6568753"/>
                        <a:gd name="connsiteY4" fmla="*/ 3186799 h 3602731"/>
                        <a:gd name="connsiteX5" fmla="*/ 5578460 w 6568753"/>
                        <a:gd name="connsiteY5" fmla="*/ 992181 h 3602731"/>
                        <a:gd name="connsiteX6" fmla="*/ 5878520 w 6568753"/>
                        <a:gd name="connsiteY6" fmla="*/ 908620 h 3602731"/>
                        <a:gd name="connsiteX7" fmla="*/ 5943470 w 6568753"/>
                        <a:gd name="connsiteY7" fmla="*/ 752185 h 3602731"/>
                        <a:gd name="connsiteX8" fmla="*/ 6076564 w 6568753"/>
                        <a:gd name="connsiteY8" fmla="*/ 801873 h 3602731"/>
                        <a:gd name="connsiteX9" fmla="*/ 6026908 w 6568753"/>
                        <a:gd name="connsiteY9" fmla="*/ 951249 h 3602731"/>
                        <a:gd name="connsiteX10" fmla="*/ 6560657 w 6568753"/>
                        <a:gd name="connsiteY10" fmla="*/ 887749 h 3602731"/>
                        <a:gd name="connsiteX11" fmla="*/ 6277383 w 6568753"/>
                        <a:gd name="connsiteY11" fmla="*/ 342290 h 3602731"/>
                        <a:gd name="connsiteX12" fmla="*/ 4975808 w 6568753"/>
                        <a:gd name="connsiteY12" fmla="*/ 4866 h 3602731"/>
                        <a:gd name="connsiteX13" fmla="*/ 0 w 6568753"/>
                        <a:gd name="connsiteY13" fmla="*/ 410043 h 3602731"/>
                        <a:gd name="connsiteX0" fmla="*/ 0 w 6568753"/>
                        <a:gd name="connsiteY0" fmla="*/ 410043 h 3602731"/>
                        <a:gd name="connsiteX1" fmla="*/ 1410705 w 6568753"/>
                        <a:gd name="connsiteY1" fmla="*/ 3385644 h 3602731"/>
                        <a:gd name="connsiteX2" fmla="*/ 1720246 w 6568753"/>
                        <a:gd name="connsiteY2" fmla="*/ 3602731 h 3602731"/>
                        <a:gd name="connsiteX3" fmla="*/ 3446871 w 6568753"/>
                        <a:gd name="connsiteY3" fmla="*/ 3031516 h 3602731"/>
                        <a:gd name="connsiteX4" fmla="*/ 4974672 w 6568753"/>
                        <a:gd name="connsiteY4" fmla="*/ 3186799 h 3602731"/>
                        <a:gd name="connsiteX5" fmla="*/ 5578460 w 6568753"/>
                        <a:gd name="connsiteY5" fmla="*/ 992181 h 3602731"/>
                        <a:gd name="connsiteX6" fmla="*/ 5878520 w 6568753"/>
                        <a:gd name="connsiteY6" fmla="*/ 908620 h 3602731"/>
                        <a:gd name="connsiteX7" fmla="*/ 5943470 w 6568753"/>
                        <a:gd name="connsiteY7" fmla="*/ 752185 h 3602731"/>
                        <a:gd name="connsiteX8" fmla="*/ 6076564 w 6568753"/>
                        <a:gd name="connsiteY8" fmla="*/ 801873 h 3602731"/>
                        <a:gd name="connsiteX9" fmla="*/ 6026908 w 6568753"/>
                        <a:gd name="connsiteY9" fmla="*/ 951249 h 3602731"/>
                        <a:gd name="connsiteX10" fmla="*/ 6560657 w 6568753"/>
                        <a:gd name="connsiteY10" fmla="*/ 887749 h 3602731"/>
                        <a:gd name="connsiteX11" fmla="*/ 6277383 w 6568753"/>
                        <a:gd name="connsiteY11" fmla="*/ 342290 h 3602731"/>
                        <a:gd name="connsiteX12" fmla="*/ 4975808 w 6568753"/>
                        <a:gd name="connsiteY12" fmla="*/ 4866 h 3602731"/>
                        <a:gd name="connsiteX13" fmla="*/ 0 w 6568753"/>
                        <a:gd name="connsiteY13" fmla="*/ 410043 h 3602731"/>
                        <a:gd name="connsiteX0" fmla="*/ 0 w 6568753"/>
                        <a:gd name="connsiteY0" fmla="*/ 410043 h 3602731"/>
                        <a:gd name="connsiteX1" fmla="*/ 1410705 w 6568753"/>
                        <a:gd name="connsiteY1" fmla="*/ 3385644 h 3602731"/>
                        <a:gd name="connsiteX2" fmla="*/ 1720246 w 6568753"/>
                        <a:gd name="connsiteY2" fmla="*/ 3602731 h 3602731"/>
                        <a:gd name="connsiteX3" fmla="*/ 3446871 w 6568753"/>
                        <a:gd name="connsiteY3" fmla="*/ 3031516 h 3602731"/>
                        <a:gd name="connsiteX4" fmla="*/ 4974672 w 6568753"/>
                        <a:gd name="connsiteY4" fmla="*/ 3186799 h 3602731"/>
                        <a:gd name="connsiteX5" fmla="*/ 5578460 w 6568753"/>
                        <a:gd name="connsiteY5" fmla="*/ 992181 h 3602731"/>
                        <a:gd name="connsiteX6" fmla="*/ 5878520 w 6568753"/>
                        <a:gd name="connsiteY6" fmla="*/ 908620 h 3602731"/>
                        <a:gd name="connsiteX7" fmla="*/ 5943470 w 6568753"/>
                        <a:gd name="connsiteY7" fmla="*/ 752185 h 3602731"/>
                        <a:gd name="connsiteX8" fmla="*/ 6076564 w 6568753"/>
                        <a:gd name="connsiteY8" fmla="*/ 801873 h 3602731"/>
                        <a:gd name="connsiteX9" fmla="*/ 6026908 w 6568753"/>
                        <a:gd name="connsiteY9" fmla="*/ 951249 h 3602731"/>
                        <a:gd name="connsiteX10" fmla="*/ 6560657 w 6568753"/>
                        <a:gd name="connsiteY10" fmla="*/ 887749 h 3602731"/>
                        <a:gd name="connsiteX11" fmla="*/ 6277383 w 6568753"/>
                        <a:gd name="connsiteY11" fmla="*/ 342290 h 3602731"/>
                        <a:gd name="connsiteX12" fmla="*/ 4975808 w 6568753"/>
                        <a:gd name="connsiteY12" fmla="*/ 4866 h 3602731"/>
                        <a:gd name="connsiteX13" fmla="*/ 0 w 6568753"/>
                        <a:gd name="connsiteY13" fmla="*/ 410043 h 3602731"/>
                        <a:gd name="connsiteX0" fmla="*/ 0 w 6568753"/>
                        <a:gd name="connsiteY0" fmla="*/ 410043 h 3602731"/>
                        <a:gd name="connsiteX1" fmla="*/ 1410705 w 6568753"/>
                        <a:gd name="connsiteY1" fmla="*/ 3385644 h 3602731"/>
                        <a:gd name="connsiteX2" fmla="*/ 1720246 w 6568753"/>
                        <a:gd name="connsiteY2" fmla="*/ 3602731 h 3602731"/>
                        <a:gd name="connsiteX3" fmla="*/ 3446871 w 6568753"/>
                        <a:gd name="connsiteY3" fmla="*/ 3031516 h 3602731"/>
                        <a:gd name="connsiteX4" fmla="*/ 4974672 w 6568753"/>
                        <a:gd name="connsiteY4" fmla="*/ 3186799 h 3602731"/>
                        <a:gd name="connsiteX5" fmla="*/ 5578460 w 6568753"/>
                        <a:gd name="connsiteY5" fmla="*/ 992181 h 3602731"/>
                        <a:gd name="connsiteX6" fmla="*/ 5878520 w 6568753"/>
                        <a:gd name="connsiteY6" fmla="*/ 908620 h 3602731"/>
                        <a:gd name="connsiteX7" fmla="*/ 5943470 w 6568753"/>
                        <a:gd name="connsiteY7" fmla="*/ 752185 h 3602731"/>
                        <a:gd name="connsiteX8" fmla="*/ 6076564 w 6568753"/>
                        <a:gd name="connsiteY8" fmla="*/ 801873 h 3602731"/>
                        <a:gd name="connsiteX9" fmla="*/ 6026908 w 6568753"/>
                        <a:gd name="connsiteY9" fmla="*/ 951249 h 3602731"/>
                        <a:gd name="connsiteX10" fmla="*/ 6560657 w 6568753"/>
                        <a:gd name="connsiteY10" fmla="*/ 887749 h 3602731"/>
                        <a:gd name="connsiteX11" fmla="*/ 6277383 w 6568753"/>
                        <a:gd name="connsiteY11" fmla="*/ 342290 h 3602731"/>
                        <a:gd name="connsiteX12" fmla="*/ 4975808 w 6568753"/>
                        <a:gd name="connsiteY12" fmla="*/ 4866 h 3602731"/>
                        <a:gd name="connsiteX13" fmla="*/ 0 w 6568753"/>
                        <a:gd name="connsiteY13" fmla="*/ 410043 h 3602731"/>
                        <a:gd name="connsiteX0" fmla="*/ 0 w 6568753"/>
                        <a:gd name="connsiteY0" fmla="*/ 410043 h 3602756"/>
                        <a:gd name="connsiteX1" fmla="*/ 1410705 w 6568753"/>
                        <a:gd name="connsiteY1" fmla="*/ 3385644 h 3602756"/>
                        <a:gd name="connsiteX2" fmla="*/ 1720246 w 6568753"/>
                        <a:gd name="connsiteY2" fmla="*/ 3602731 h 3602756"/>
                        <a:gd name="connsiteX3" fmla="*/ 3446871 w 6568753"/>
                        <a:gd name="connsiteY3" fmla="*/ 3031516 h 3602756"/>
                        <a:gd name="connsiteX4" fmla="*/ 4974672 w 6568753"/>
                        <a:gd name="connsiteY4" fmla="*/ 3186799 h 3602756"/>
                        <a:gd name="connsiteX5" fmla="*/ 5578460 w 6568753"/>
                        <a:gd name="connsiteY5" fmla="*/ 992181 h 3602756"/>
                        <a:gd name="connsiteX6" fmla="*/ 5878520 w 6568753"/>
                        <a:gd name="connsiteY6" fmla="*/ 908620 h 3602756"/>
                        <a:gd name="connsiteX7" fmla="*/ 5943470 w 6568753"/>
                        <a:gd name="connsiteY7" fmla="*/ 752185 h 3602756"/>
                        <a:gd name="connsiteX8" fmla="*/ 6076564 w 6568753"/>
                        <a:gd name="connsiteY8" fmla="*/ 801873 h 3602756"/>
                        <a:gd name="connsiteX9" fmla="*/ 6026908 w 6568753"/>
                        <a:gd name="connsiteY9" fmla="*/ 951249 h 3602756"/>
                        <a:gd name="connsiteX10" fmla="*/ 6560657 w 6568753"/>
                        <a:gd name="connsiteY10" fmla="*/ 887749 h 3602756"/>
                        <a:gd name="connsiteX11" fmla="*/ 6277383 w 6568753"/>
                        <a:gd name="connsiteY11" fmla="*/ 342290 h 3602756"/>
                        <a:gd name="connsiteX12" fmla="*/ 4975808 w 6568753"/>
                        <a:gd name="connsiteY12" fmla="*/ 4866 h 3602756"/>
                        <a:gd name="connsiteX13" fmla="*/ 0 w 6568753"/>
                        <a:gd name="connsiteY13" fmla="*/ 410043 h 3602756"/>
                        <a:gd name="connsiteX0" fmla="*/ 0 w 6568753"/>
                        <a:gd name="connsiteY0" fmla="*/ 410043 h 3602756"/>
                        <a:gd name="connsiteX1" fmla="*/ 1410705 w 6568753"/>
                        <a:gd name="connsiteY1" fmla="*/ 3385644 h 3602756"/>
                        <a:gd name="connsiteX2" fmla="*/ 1720246 w 6568753"/>
                        <a:gd name="connsiteY2" fmla="*/ 3602731 h 3602756"/>
                        <a:gd name="connsiteX3" fmla="*/ 3446871 w 6568753"/>
                        <a:gd name="connsiteY3" fmla="*/ 3031516 h 3602756"/>
                        <a:gd name="connsiteX4" fmla="*/ 4974672 w 6568753"/>
                        <a:gd name="connsiteY4" fmla="*/ 3186799 h 3602756"/>
                        <a:gd name="connsiteX5" fmla="*/ 5578460 w 6568753"/>
                        <a:gd name="connsiteY5" fmla="*/ 992181 h 3602756"/>
                        <a:gd name="connsiteX6" fmla="*/ 5878520 w 6568753"/>
                        <a:gd name="connsiteY6" fmla="*/ 908620 h 3602756"/>
                        <a:gd name="connsiteX7" fmla="*/ 5943470 w 6568753"/>
                        <a:gd name="connsiteY7" fmla="*/ 752185 h 3602756"/>
                        <a:gd name="connsiteX8" fmla="*/ 6076564 w 6568753"/>
                        <a:gd name="connsiteY8" fmla="*/ 801873 h 3602756"/>
                        <a:gd name="connsiteX9" fmla="*/ 6026908 w 6568753"/>
                        <a:gd name="connsiteY9" fmla="*/ 951249 h 3602756"/>
                        <a:gd name="connsiteX10" fmla="*/ 6560657 w 6568753"/>
                        <a:gd name="connsiteY10" fmla="*/ 887749 h 3602756"/>
                        <a:gd name="connsiteX11" fmla="*/ 6277383 w 6568753"/>
                        <a:gd name="connsiteY11" fmla="*/ 342290 h 3602756"/>
                        <a:gd name="connsiteX12" fmla="*/ 4975808 w 6568753"/>
                        <a:gd name="connsiteY12" fmla="*/ 4866 h 3602756"/>
                        <a:gd name="connsiteX13" fmla="*/ 0 w 6568753"/>
                        <a:gd name="connsiteY13" fmla="*/ 410043 h 3602756"/>
                        <a:gd name="connsiteX0" fmla="*/ 0 w 6568753"/>
                        <a:gd name="connsiteY0" fmla="*/ 410043 h 3603845"/>
                        <a:gd name="connsiteX1" fmla="*/ 1410705 w 6568753"/>
                        <a:gd name="connsiteY1" fmla="*/ 3385644 h 3603845"/>
                        <a:gd name="connsiteX2" fmla="*/ 1720246 w 6568753"/>
                        <a:gd name="connsiteY2" fmla="*/ 3602731 h 3603845"/>
                        <a:gd name="connsiteX3" fmla="*/ 3446871 w 6568753"/>
                        <a:gd name="connsiteY3" fmla="*/ 3031516 h 3603845"/>
                        <a:gd name="connsiteX4" fmla="*/ 4974672 w 6568753"/>
                        <a:gd name="connsiteY4" fmla="*/ 3186799 h 3603845"/>
                        <a:gd name="connsiteX5" fmla="*/ 5578460 w 6568753"/>
                        <a:gd name="connsiteY5" fmla="*/ 992181 h 3603845"/>
                        <a:gd name="connsiteX6" fmla="*/ 5878520 w 6568753"/>
                        <a:gd name="connsiteY6" fmla="*/ 908620 h 3603845"/>
                        <a:gd name="connsiteX7" fmla="*/ 5943470 w 6568753"/>
                        <a:gd name="connsiteY7" fmla="*/ 752185 h 3603845"/>
                        <a:gd name="connsiteX8" fmla="*/ 6076564 w 6568753"/>
                        <a:gd name="connsiteY8" fmla="*/ 801873 h 3603845"/>
                        <a:gd name="connsiteX9" fmla="*/ 6026908 w 6568753"/>
                        <a:gd name="connsiteY9" fmla="*/ 951249 h 3603845"/>
                        <a:gd name="connsiteX10" fmla="*/ 6560657 w 6568753"/>
                        <a:gd name="connsiteY10" fmla="*/ 887749 h 3603845"/>
                        <a:gd name="connsiteX11" fmla="*/ 6277383 w 6568753"/>
                        <a:gd name="connsiteY11" fmla="*/ 342290 h 3603845"/>
                        <a:gd name="connsiteX12" fmla="*/ 4975808 w 6568753"/>
                        <a:gd name="connsiteY12" fmla="*/ 4866 h 3603845"/>
                        <a:gd name="connsiteX13" fmla="*/ 0 w 6568753"/>
                        <a:gd name="connsiteY13" fmla="*/ 410043 h 3603845"/>
                        <a:gd name="connsiteX0" fmla="*/ 0 w 6568753"/>
                        <a:gd name="connsiteY0" fmla="*/ 410043 h 3603845"/>
                        <a:gd name="connsiteX1" fmla="*/ 1410705 w 6568753"/>
                        <a:gd name="connsiteY1" fmla="*/ 3385644 h 3603845"/>
                        <a:gd name="connsiteX2" fmla="*/ 1720246 w 6568753"/>
                        <a:gd name="connsiteY2" fmla="*/ 3602731 h 3603845"/>
                        <a:gd name="connsiteX3" fmla="*/ 3446871 w 6568753"/>
                        <a:gd name="connsiteY3" fmla="*/ 3031516 h 3603845"/>
                        <a:gd name="connsiteX4" fmla="*/ 4974672 w 6568753"/>
                        <a:gd name="connsiteY4" fmla="*/ 3186799 h 3603845"/>
                        <a:gd name="connsiteX5" fmla="*/ 5578460 w 6568753"/>
                        <a:gd name="connsiteY5" fmla="*/ 992181 h 3603845"/>
                        <a:gd name="connsiteX6" fmla="*/ 5878520 w 6568753"/>
                        <a:gd name="connsiteY6" fmla="*/ 908620 h 3603845"/>
                        <a:gd name="connsiteX7" fmla="*/ 5943470 w 6568753"/>
                        <a:gd name="connsiteY7" fmla="*/ 752185 h 3603845"/>
                        <a:gd name="connsiteX8" fmla="*/ 6076564 w 6568753"/>
                        <a:gd name="connsiteY8" fmla="*/ 801873 h 3603845"/>
                        <a:gd name="connsiteX9" fmla="*/ 6026908 w 6568753"/>
                        <a:gd name="connsiteY9" fmla="*/ 951249 h 3603845"/>
                        <a:gd name="connsiteX10" fmla="*/ 6560657 w 6568753"/>
                        <a:gd name="connsiteY10" fmla="*/ 887749 h 3603845"/>
                        <a:gd name="connsiteX11" fmla="*/ 6277383 w 6568753"/>
                        <a:gd name="connsiteY11" fmla="*/ 342290 h 3603845"/>
                        <a:gd name="connsiteX12" fmla="*/ 4975808 w 6568753"/>
                        <a:gd name="connsiteY12" fmla="*/ 4866 h 3603845"/>
                        <a:gd name="connsiteX13" fmla="*/ 0 w 6568753"/>
                        <a:gd name="connsiteY13" fmla="*/ 410043 h 3603845"/>
                        <a:gd name="connsiteX0" fmla="*/ 0 w 6568753"/>
                        <a:gd name="connsiteY0" fmla="*/ 410043 h 3603845"/>
                        <a:gd name="connsiteX1" fmla="*/ 1410705 w 6568753"/>
                        <a:gd name="connsiteY1" fmla="*/ 3385644 h 3603845"/>
                        <a:gd name="connsiteX2" fmla="*/ 1720246 w 6568753"/>
                        <a:gd name="connsiteY2" fmla="*/ 3602731 h 3603845"/>
                        <a:gd name="connsiteX3" fmla="*/ 3446871 w 6568753"/>
                        <a:gd name="connsiteY3" fmla="*/ 3031516 h 3603845"/>
                        <a:gd name="connsiteX4" fmla="*/ 4974672 w 6568753"/>
                        <a:gd name="connsiteY4" fmla="*/ 3186799 h 3603845"/>
                        <a:gd name="connsiteX5" fmla="*/ 5578460 w 6568753"/>
                        <a:gd name="connsiteY5" fmla="*/ 992181 h 3603845"/>
                        <a:gd name="connsiteX6" fmla="*/ 5878520 w 6568753"/>
                        <a:gd name="connsiteY6" fmla="*/ 908620 h 3603845"/>
                        <a:gd name="connsiteX7" fmla="*/ 5943470 w 6568753"/>
                        <a:gd name="connsiteY7" fmla="*/ 752185 h 3603845"/>
                        <a:gd name="connsiteX8" fmla="*/ 6076564 w 6568753"/>
                        <a:gd name="connsiteY8" fmla="*/ 801873 h 3603845"/>
                        <a:gd name="connsiteX9" fmla="*/ 6026908 w 6568753"/>
                        <a:gd name="connsiteY9" fmla="*/ 951249 h 3603845"/>
                        <a:gd name="connsiteX10" fmla="*/ 6560657 w 6568753"/>
                        <a:gd name="connsiteY10" fmla="*/ 887749 h 3603845"/>
                        <a:gd name="connsiteX11" fmla="*/ 6277383 w 6568753"/>
                        <a:gd name="connsiteY11" fmla="*/ 342290 h 3603845"/>
                        <a:gd name="connsiteX12" fmla="*/ 4975808 w 6568753"/>
                        <a:gd name="connsiteY12" fmla="*/ 4866 h 3603845"/>
                        <a:gd name="connsiteX13" fmla="*/ 0 w 6568753"/>
                        <a:gd name="connsiteY13" fmla="*/ 410043 h 3603845"/>
                        <a:gd name="connsiteX0" fmla="*/ 0 w 6613996"/>
                        <a:gd name="connsiteY0" fmla="*/ 326699 h 3603845"/>
                        <a:gd name="connsiteX1" fmla="*/ 1455948 w 6613996"/>
                        <a:gd name="connsiteY1" fmla="*/ 3385644 h 3603845"/>
                        <a:gd name="connsiteX2" fmla="*/ 1765489 w 6613996"/>
                        <a:gd name="connsiteY2" fmla="*/ 3602731 h 3603845"/>
                        <a:gd name="connsiteX3" fmla="*/ 3492114 w 6613996"/>
                        <a:gd name="connsiteY3" fmla="*/ 3031516 h 3603845"/>
                        <a:gd name="connsiteX4" fmla="*/ 5019915 w 6613996"/>
                        <a:gd name="connsiteY4" fmla="*/ 3186799 h 3603845"/>
                        <a:gd name="connsiteX5" fmla="*/ 5623703 w 6613996"/>
                        <a:gd name="connsiteY5" fmla="*/ 992181 h 3603845"/>
                        <a:gd name="connsiteX6" fmla="*/ 5923763 w 6613996"/>
                        <a:gd name="connsiteY6" fmla="*/ 908620 h 3603845"/>
                        <a:gd name="connsiteX7" fmla="*/ 5988713 w 6613996"/>
                        <a:gd name="connsiteY7" fmla="*/ 752185 h 3603845"/>
                        <a:gd name="connsiteX8" fmla="*/ 6121807 w 6613996"/>
                        <a:gd name="connsiteY8" fmla="*/ 801873 h 3603845"/>
                        <a:gd name="connsiteX9" fmla="*/ 6072151 w 6613996"/>
                        <a:gd name="connsiteY9" fmla="*/ 951249 h 3603845"/>
                        <a:gd name="connsiteX10" fmla="*/ 6605900 w 6613996"/>
                        <a:gd name="connsiteY10" fmla="*/ 887749 h 3603845"/>
                        <a:gd name="connsiteX11" fmla="*/ 6322626 w 6613996"/>
                        <a:gd name="connsiteY11" fmla="*/ 342290 h 3603845"/>
                        <a:gd name="connsiteX12" fmla="*/ 5021051 w 6613996"/>
                        <a:gd name="connsiteY12" fmla="*/ 4866 h 3603845"/>
                        <a:gd name="connsiteX13" fmla="*/ 0 w 6613996"/>
                        <a:gd name="connsiteY13" fmla="*/ 326699 h 3603845"/>
                        <a:gd name="connsiteX0" fmla="*/ 0 w 6613996"/>
                        <a:gd name="connsiteY0" fmla="*/ 326699 h 3603845"/>
                        <a:gd name="connsiteX1" fmla="*/ 1455948 w 6613996"/>
                        <a:gd name="connsiteY1" fmla="*/ 3385644 h 3603845"/>
                        <a:gd name="connsiteX2" fmla="*/ 1765489 w 6613996"/>
                        <a:gd name="connsiteY2" fmla="*/ 3602731 h 3603845"/>
                        <a:gd name="connsiteX3" fmla="*/ 3492114 w 6613996"/>
                        <a:gd name="connsiteY3" fmla="*/ 3031516 h 3603845"/>
                        <a:gd name="connsiteX4" fmla="*/ 5019915 w 6613996"/>
                        <a:gd name="connsiteY4" fmla="*/ 3186799 h 3603845"/>
                        <a:gd name="connsiteX5" fmla="*/ 5623703 w 6613996"/>
                        <a:gd name="connsiteY5" fmla="*/ 992181 h 3603845"/>
                        <a:gd name="connsiteX6" fmla="*/ 5923763 w 6613996"/>
                        <a:gd name="connsiteY6" fmla="*/ 908620 h 3603845"/>
                        <a:gd name="connsiteX7" fmla="*/ 5988713 w 6613996"/>
                        <a:gd name="connsiteY7" fmla="*/ 752185 h 3603845"/>
                        <a:gd name="connsiteX8" fmla="*/ 6121807 w 6613996"/>
                        <a:gd name="connsiteY8" fmla="*/ 801873 h 3603845"/>
                        <a:gd name="connsiteX9" fmla="*/ 6072151 w 6613996"/>
                        <a:gd name="connsiteY9" fmla="*/ 951249 h 3603845"/>
                        <a:gd name="connsiteX10" fmla="*/ 6605900 w 6613996"/>
                        <a:gd name="connsiteY10" fmla="*/ 887749 h 3603845"/>
                        <a:gd name="connsiteX11" fmla="*/ 6322626 w 6613996"/>
                        <a:gd name="connsiteY11" fmla="*/ 342290 h 3603845"/>
                        <a:gd name="connsiteX12" fmla="*/ 5021051 w 6613996"/>
                        <a:gd name="connsiteY12" fmla="*/ 4866 h 3603845"/>
                        <a:gd name="connsiteX13" fmla="*/ 1070382 w 6613996"/>
                        <a:gd name="connsiteY13" fmla="*/ 824096 h 3603845"/>
                        <a:gd name="connsiteX14" fmla="*/ 0 w 6613996"/>
                        <a:gd name="connsiteY14" fmla="*/ 326699 h 3603845"/>
                        <a:gd name="connsiteX0" fmla="*/ 0 w 6613996"/>
                        <a:gd name="connsiteY0" fmla="*/ 326699 h 3603845"/>
                        <a:gd name="connsiteX1" fmla="*/ 1455948 w 6613996"/>
                        <a:gd name="connsiteY1" fmla="*/ 3385644 h 3603845"/>
                        <a:gd name="connsiteX2" fmla="*/ 1765489 w 6613996"/>
                        <a:gd name="connsiteY2" fmla="*/ 3602731 h 3603845"/>
                        <a:gd name="connsiteX3" fmla="*/ 3492114 w 6613996"/>
                        <a:gd name="connsiteY3" fmla="*/ 3031516 h 3603845"/>
                        <a:gd name="connsiteX4" fmla="*/ 5019915 w 6613996"/>
                        <a:gd name="connsiteY4" fmla="*/ 3186799 h 3603845"/>
                        <a:gd name="connsiteX5" fmla="*/ 5623703 w 6613996"/>
                        <a:gd name="connsiteY5" fmla="*/ 992181 h 3603845"/>
                        <a:gd name="connsiteX6" fmla="*/ 5923763 w 6613996"/>
                        <a:gd name="connsiteY6" fmla="*/ 908620 h 3603845"/>
                        <a:gd name="connsiteX7" fmla="*/ 5988713 w 6613996"/>
                        <a:gd name="connsiteY7" fmla="*/ 752185 h 3603845"/>
                        <a:gd name="connsiteX8" fmla="*/ 6121807 w 6613996"/>
                        <a:gd name="connsiteY8" fmla="*/ 801873 h 3603845"/>
                        <a:gd name="connsiteX9" fmla="*/ 6072151 w 6613996"/>
                        <a:gd name="connsiteY9" fmla="*/ 951249 h 3603845"/>
                        <a:gd name="connsiteX10" fmla="*/ 6605900 w 6613996"/>
                        <a:gd name="connsiteY10" fmla="*/ 887749 h 3603845"/>
                        <a:gd name="connsiteX11" fmla="*/ 6322626 w 6613996"/>
                        <a:gd name="connsiteY11" fmla="*/ 342290 h 3603845"/>
                        <a:gd name="connsiteX12" fmla="*/ 5021051 w 6613996"/>
                        <a:gd name="connsiteY12" fmla="*/ 4866 h 3603845"/>
                        <a:gd name="connsiteX13" fmla="*/ 1070382 w 6613996"/>
                        <a:gd name="connsiteY13" fmla="*/ 824096 h 3603845"/>
                        <a:gd name="connsiteX14" fmla="*/ 0 w 6613996"/>
                        <a:gd name="connsiteY14" fmla="*/ 326699 h 3603845"/>
                        <a:gd name="connsiteX0" fmla="*/ 0 w 6613996"/>
                        <a:gd name="connsiteY0" fmla="*/ 326699 h 3603845"/>
                        <a:gd name="connsiteX1" fmla="*/ 1455948 w 6613996"/>
                        <a:gd name="connsiteY1" fmla="*/ 3385644 h 3603845"/>
                        <a:gd name="connsiteX2" fmla="*/ 1765489 w 6613996"/>
                        <a:gd name="connsiteY2" fmla="*/ 3602731 h 3603845"/>
                        <a:gd name="connsiteX3" fmla="*/ 3492114 w 6613996"/>
                        <a:gd name="connsiteY3" fmla="*/ 3031516 h 3603845"/>
                        <a:gd name="connsiteX4" fmla="*/ 5019915 w 6613996"/>
                        <a:gd name="connsiteY4" fmla="*/ 3186799 h 3603845"/>
                        <a:gd name="connsiteX5" fmla="*/ 5623703 w 6613996"/>
                        <a:gd name="connsiteY5" fmla="*/ 992181 h 3603845"/>
                        <a:gd name="connsiteX6" fmla="*/ 5923763 w 6613996"/>
                        <a:gd name="connsiteY6" fmla="*/ 908620 h 3603845"/>
                        <a:gd name="connsiteX7" fmla="*/ 5988713 w 6613996"/>
                        <a:gd name="connsiteY7" fmla="*/ 752185 h 3603845"/>
                        <a:gd name="connsiteX8" fmla="*/ 6121807 w 6613996"/>
                        <a:gd name="connsiteY8" fmla="*/ 801873 h 3603845"/>
                        <a:gd name="connsiteX9" fmla="*/ 6072151 w 6613996"/>
                        <a:gd name="connsiteY9" fmla="*/ 951249 h 3603845"/>
                        <a:gd name="connsiteX10" fmla="*/ 6605900 w 6613996"/>
                        <a:gd name="connsiteY10" fmla="*/ 887749 h 3603845"/>
                        <a:gd name="connsiteX11" fmla="*/ 6322626 w 6613996"/>
                        <a:gd name="connsiteY11" fmla="*/ 342290 h 3603845"/>
                        <a:gd name="connsiteX12" fmla="*/ 5021051 w 6613996"/>
                        <a:gd name="connsiteY12" fmla="*/ 4866 h 3603845"/>
                        <a:gd name="connsiteX13" fmla="*/ 1070382 w 6613996"/>
                        <a:gd name="connsiteY13" fmla="*/ 824096 h 3603845"/>
                        <a:gd name="connsiteX14" fmla="*/ 0 w 6613996"/>
                        <a:gd name="connsiteY14" fmla="*/ 326699 h 3603845"/>
                        <a:gd name="connsiteX0" fmla="*/ 0 w 6613996"/>
                        <a:gd name="connsiteY0" fmla="*/ 326699 h 3603845"/>
                        <a:gd name="connsiteX1" fmla="*/ 1455948 w 6613996"/>
                        <a:gd name="connsiteY1" fmla="*/ 3385644 h 3603845"/>
                        <a:gd name="connsiteX2" fmla="*/ 1765489 w 6613996"/>
                        <a:gd name="connsiteY2" fmla="*/ 3602731 h 3603845"/>
                        <a:gd name="connsiteX3" fmla="*/ 3492114 w 6613996"/>
                        <a:gd name="connsiteY3" fmla="*/ 3031516 h 3603845"/>
                        <a:gd name="connsiteX4" fmla="*/ 5019915 w 6613996"/>
                        <a:gd name="connsiteY4" fmla="*/ 3186799 h 3603845"/>
                        <a:gd name="connsiteX5" fmla="*/ 5623703 w 6613996"/>
                        <a:gd name="connsiteY5" fmla="*/ 992181 h 3603845"/>
                        <a:gd name="connsiteX6" fmla="*/ 5923763 w 6613996"/>
                        <a:gd name="connsiteY6" fmla="*/ 908620 h 3603845"/>
                        <a:gd name="connsiteX7" fmla="*/ 5988713 w 6613996"/>
                        <a:gd name="connsiteY7" fmla="*/ 752185 h 3603845"/>
                        <a:gd name="connsiteX8" fmla="*/ 6121807 w 6613996"/>
                        <a:gd name="connsiteY8" fmla="*/ 801873 h 3603845"/>
                        <a:gd name="connsiteX9" fmla="*/ 6072151 w 6613996"/>
                        <a:gd name="connsiteY9" fmla="*/ 951249 h 3603845"/>
                        <a:gd name="connsiteX10" fmla="*/ 6605900 w 6613996"/>
                        <a:gd name="connsiteY10" fmla="*/ 887749 h 3603845"/>
                        <a:gd name="connsiteX11" fmla="*/ 6322626 w 6613996"/>
                        <a:gd name="connsiteY11" fmla="*/ 342290 h 3603845"/>
                        <a:gd name="connsiteX12" fmla="*/ 5021051 w 6613996"/>
                        <a:gd name="connsiteY12" fmla="*/ 4866 h 3603845"/>
                        <a:gd name="connsiteX13" fmla="*/ 1070382 w 6613996"/>
                        <a:gd name="connsiteY13" fmla="*/ 816952 h 3603845"/>
                        <a:gd name="connsiteX14" fmla="*/ 0 w 6613996"/>
                        <a:gd name="connsiteY14" fmla="*/ 326699 h 3603845"/>
                        <a:gd name="connsiteX0" fmla="*/ 0 w 6613996"/>
                        <a:gd name="connsiteY0" fmla="*/ 326699 h 3603845"/>
                        <a:gd name="connsiteX1" fmla="*/ 1455948 w 6613996"/>
                        <a:gd name="connsiteY1" fmla="*/ 3385644 h 3603845"/>
                        <a:gd name="connsiteX2" fmla="*/ 1765489 w 6613996"/>
                        <a:gd name="connsiteY2" fmla="*/ 3602731 h 3603845"/>
                        <a:gd name="connsiteX3" fmla="*/ 3492114 w 6613996"/>
                        <a:gd name="connsiteY3" fmla="*/ 3031516 h 3603845"/>
                        <a:gd name="connsiteX4" fmla="*/ 5019915 w 6613996"/>
                        <a:gd name="connsiteY4" fmla="*/ 3186799 h 3603845"/>
                        <a:gd name="connsiteX5" fmla="*/ 5623703 w 6613996"/>
                        <a:gd name="connsiteY5" fmla="*/ 992181 h 3603845"/>
                        <a:gd name="connsiteX6" fmla="*/ 5923763 w 6613996"/>
                        <a:gd name="connsiteY6" fmla="*/ 908620 h 3603845"/>
                        <a:gd name="connsiteX7" fmla="*/ 5988713 w 6613996"/>
                        <a:gd name="connsiteY7" fmla="*/ 752185 h 3603845"/>
                        <a:gd name="connsiteX8" fmla="*/ 6121807 w 6613996"/>
                        <a:gd name="connsiteY8" fmla="*/ 801873 h 3603845"/>
                        <a:gd name="connsiteX9" fmla="*/ 6072151 w 6613996"/>
                        <a:gd name="connsiteY9" fmla="*/ 951249 h 3603845"/>
                        <a:gd name="connsiteX10" fmla="*/ 6605900 w 6613996"/>
                        <a:gd name="connsiteY10" fmla="*/ 887749 h 3603845"/>
                        <a:gd name="connsiteX11" fmla="*/ 6322626 w 6613996"/>
                        <a:gd name="connsiteY11" fmla="*/ 342290 h 3603845"/>
                        <a:gd name="connsiteX12" fmla="*/ 5021051 w 6613996"/>
                        <a:gd name="connsiteY12" fmla="*/ 4866 h 3603845"/>
                        <a:gd name="connsiteX13" fmla="*/ 1070382 w 6613996"/>
                        <a:gd name="connsiteY13" fmla="*/ 816952 h 3603845"/>
                        <a:gd name="connsiteX14" fmla="*/ 0 w 6613996"/>
                        <a:gd name="connsiteY14" fmla="*/ 326699 h 3603845"/>
                        <a:gd name="connsiteX0" fmla="*/ 0 w 6613996"/>
                        <a:gd name="connsiteY0" fmla="*/ 326699 h 3603845"/>
                        <a:gd name="connsiteX1" fmla="*/ 1455948 w 6613996"/>
                        <a:gd name="connsiteY1" fmla="*/ 3385644 h 3603845"/>
                        <a:gd name="connsiteX2" fmla="*/ 1765489 w 6613996"/>
                        <a:gd name="connsiteY2" fmla="*/ 3602731 h 3603845"/>
                        <a:gd name="connsiteX3" fmla="*/ 3492114 w 6613996"/>
                        <a:gd name="connsiteY3" fmla="*/ 3031516 h 3603845"/>
                        <a:gd name="connsiteX4" fmla="*/ 5019915 w 6613996"/>
                        <a:gd name="connsiteY4" fmla="*/ 3186799 h 3603845"/>
                        <a:gd name="connsiteX5" fmla="*/ 5623703 w 6613996"/>
                        <a:gd name="connsiteY5" fmla="*/ 992181 h 3603845"/>
                        <a:gd name="connsiteX6" fmla="*/ 5923763 w 6613996"/>
                        <a:gd name="connsiteY6" fmla="*/ 908620 h 3603845"/>
                        <a:gd name="connsiteX7" fmla="*/ 5988713 w 6613996"/>
                        <a:gd name="connsiteY7" fmla="*/ 752185 h 3603845"/>
                        <a:gd name="connsiteX8" fmla="*/ 6121807 w 6613996"/>
                        <a:gd name="connsiteY8" fmla="*/ 801873 h 3603845"/>
                        <a:gd name="connsiteX9" fmla="*/ 6072151 w 6613996"/>
                        <a:gd name="connsiteY9" fmla="*/ 951249 h 3603845"/>
                        <a:gd name="connsiteX10" fmla="*/ 6605900 w 6613996"/>
                        <a:gd name="connsiteY10" fmla="*/ 887749 h 3603845"/>
                        <a:gd name="connsiteX11" fmla="*/ 6322626 w 6613996"/>
                        <a:gd name="connsiteY11" fmla="*/ 342290 h 3603845"/>
                        <a:gd name="connsiteX12" fmla="*/ 5021051 w 6613996"/>
                        <a:gd name="connsiteY12" fmla="*/ 4866 h 3603845"/>
                        <a:gd name="connsiteX13" fmla="*/ 1070382 w 6613996"/>
                        <a:gd name="connsiteY13" fmla="*/ 816952 h 3603845"/>
                        <a:gd name="connsiteX14" fmla="*/ 0 w 6613996"/>
                        <a:gd name="connsiteY14" fmla="*/ 326699 h 3603845"/>
                        <a:gd name="connsiteX0" fmla="*/ 0 w 6613996"/>
                        <a:gd name="connsiteY0" fmla="*/ 326699 h 3603845"/>
                        <a:gd name="connsiteX1" fmla="*/ 1455948 w 6613996"/>
                        <a:gd name="connsiteY1" fmla="*/ 3385644 h 3603845"/>
                        <a:gd name="connsiteX2" fmla="*/ 1765489 w 6613996"/>
                        <a:gd name="connsiteY2" fmla="*/ 3602731 h 3603845"/>
                        <a:gd name="connsiteX3" fmla="*/ 3492114 w 6613996"/>
                        <a:gd name="connsiteY3" fmla="*/ 3031516 h 3603845"/>
                        <a:gd name="connsiteX4" fmla="*/ 5019915 w 6613996"/>
                        <a:gd name="connsiteY4" fmla="*/ 3186799 h 3603845"/>
                        <a:gd name="connsiteX5" fmla="*/ 5623703 w 6613996"/>
                        <a:gd name="connsiteY5" fmla="*/ 992181 h 3603845"/>
                        <a:gd name="connsiteX6" fmla="*/ 5923763 w 6613996"/>
                        <a:gd name="connsiteY6" fmla="*/ 908620 h 3603845"/>
                        <a:gd name="connsiteX7" fmla="*/ 5988713 w 6613996"/>
                        <a:gd name="connsiteY7" fmla="*/ 752185 h 3603845"/>
                        <a:gd name="connsiteX8" fmla="*/ 6121807 w 6613996"/>
                        <a:gd name="connsiteY8" fmla="*/ 801873 h 3603845"/>
                        <a:gd name="connsiteX9" fmla="*/ 6072151 w 6613996"/>
                        <a:gd name="connsiteY9" fmla="*/ 951249 h 3603845"/>
                        <a:gd name="connsiteX10" fmla="*/ 6605900 w 6613996"/>
                        <a:gd name="connsiteY10" fmla="*/ 887749 h 3603845"/>
                        <a:gd name="connsiteX11" fmla="*/ 6322626 w 6613996"/>
                        <a:gd name="connsiteY11" fmla="*/ 342290 h 3603845"/>
                        <a:gd name="connsiteX12" fmla="*/ 5021051 w 6613996"/>
                        <a:gd name="connsiteY12" fmla="*/ 4866 h 3603845"/>
                        <a:gd name="connsiteX13" fmla="*/ 1070382 w 6613996"/>
                        <a:gd name="connsiteY13" fmla="*/ 814571 h 3603845"/>
                        <a:gd name="connsiteX14" fmla="*/ 0 w 6613996"/>
                        <a:gd name="connsiteY14" fmla="*/ 326699 h 3603845"/>
                        <a:gd name="connsiteX0" fmla="*/ 0 w 6613996"/>
                        <a:gd name="connsiteY0" fmla="*/ 326699 h 3603845"/>
                        <a:gd name="connsiteX1" fmla="*/ 1455948 w 6613996"/>
                        <a:gd name="connsiteY1" fmla="*/ 3385644 h 3603845"/>
                        <a:gd name="connsiteX2" fmla="*/ 1765489 w 6613996"/>
                        <a:gd name="connsiteY2" fmla="*/ 3602731 h 3603845"/>
                        <a:gd name="connsiteX3" fmla="*/ 3492114 w 6613996"/>
                        <a:gd name="connsiteY3" fmla="*/ 3031516 h 3603845"/>
                        <a:gd name="connsiteX4" fmla="*/ 5019915 w 6613996"/>
                        <a:gd name="connsiteY4" fmla="*/ 3186799 h 3603845"/>
                        <a:gd name="connsiteX5" fmla="*/ 5623703 w 6613996"/>
                        <a:gd name="connsiteY5" fmla="*/ 992181 h 3603845"/>
                        <a:gd name="connsiteX6" fmla="*/ 5923763 w 6613996"/>
                        <a:gd name="connsiteY6" fmla="*/ 908620 h 3603845"/>
                        <a:gd name="connsiteX7" fmla="*/ 5988713 w 6613996"/>
                        <a:gd name="connsiteY7" fmla="*/ 752185 h 3603845"/>
                        <a:gd name="connsiteX8" fmla="*/ 6121807 w 6613996"/>
                        <a:gd name="connsiteY8" fmla="*/ 801873 h 3603845"/>
                        <a:gd name="connsiteX9" fmla="*/ 6072151 w 6613996"/>
                        <a:gd name="connsiteY9" fmla="*/ 951249 h 3603845"/>
                        <a:gd name="connsiteX10" fmla="*/ 6605900 w 6613996"/>
                        <a:gd name="connsiteY10" fmla="*/ 887749 h 3603845"/>
                        <a:gd name="connsiteX11" fmla="*/ 6322626 w 6613996"/>
                        <a:gd name="connsiteY11" fmla="*/ 342290 h 3603845"/>
                        <a:gd name="connsiteX12" fmla="*/ 5021051 w 6613996"/>
                        <a:gd name="connsiteY12" fmla="*/ 4866 h 3603845"/>
                        <a:gd name="connsiteX13" fmla="*/ 1070382 w 6613996"/>
                        <a:gd name="connsiteY13" fmla="*/ 814571 h 3603845"/>
                        <a:gd name="connsiteX14" fmla="*/ 0 w 6613996"/>
                        <a:gd name="connsiteY14" fmla="*/ 326699 h 3603845"/>
                        <a:gd name="connsiteX0" fmla="*/ 0 w 6622877"/>
                        <a:gd name="connsiteY0" fmla="*/ 335580 h 3603845"/>
                        <a:gd name="connsiteX1" fmla="*/ 1464829 w 6622877"/>
                        <a:gd name="connsiteY1" fmla="*/ 3385644 h 3603845"/>
                        <a:gd name="connsiteX2" fmla="*/ 1774370 w 6622877"/>
                        <a:gd name="connsiteY2" fmla="*/ 3602731 h 3603845"/>
                        <a:gd name="connsiteX3" fmla="*/ 3500995 w 6622877"/>
                        <a:gd name="connsiteY3" fmla="*/ 3031516 h 3603845"/>
                        <a:gd name="connsiteX4" fmla="*/ 5028796 w 6622877"/>
                        <a:gd name="connsiteY4" fmla="*/ 3186799 h 3603845"/>
                        <a:gd name="connsiteX5" fmla="*/ 5632584 w 6622877"/>
                        <a:gd name="connsiteY5" fmla="*/ 992181 h 3603845"/>
                        <a:gd name="connsiteX6" fmla="*/ 5932644 w 6622877"/>
                        <a:gd name="connsiteY6" fmla="*/ 908620 h 3603845"/>
                        <a:gd name="connsiteX7" fmla="*/ 5997594 w 6622877"/>
                        <a:gd name="connsiteY7" fmla="*/ 752185 h 3603845"/>
                        <a:gd name="connsiteX8" fmla="*/ 6130688 w 6622877"/>
                        <a:gd name="connsiteY8" fmla="*/ 801873 h 3603845"/>
                        <a:gd name="connsiteX9" fmla="*/ 6081032 w 6622877"/>
                        <a:gd name="connsiteY9" fmla="*/ 951249 h 3603845"/>
                        <a:gd name="connsiteX10" fmla="*/ 6614781 w 6622877"/>
                        <a:gd name="connsiteY10" fmla="*/ 887749 h 3603845"/>
                        <a:gd name="connsiteX11" fmla="*/ 6331507 w 6622877"/>
                        <a:gd name="connsiteY11" fmla="*/ 342290 h 3603845"/>
                        <a:gd name="connsiteX12" fmla="*/ 5029932 w 6622877"/>
                        <a:gd name="connsiteY12" fmla="*/ 4866 h 3603845"/>
                        <a:gd name="connsiteX13" fmla="*/ 1079263 w 6622877"/>
                        <a:gd name="connsiteY13" fmla="*/ 814571 h 3603845"/>
                        <a:gd name="connsiteX14" fmla="*/ 0 w 6622877"/>
                        <a:gd name="connsiteY14" fmla="*/ 335580 h 3603845"/>
                        <a:gd name="connsiteX0" fmla="*/ 0 w 6619917"/>
                        <a:gd name="connsiteY0" fmla="*/ 335580 h 3603845"/>
                        <a:gd name="connsiteX1" fmla="*/ 1461869 w 6619917"/>
                        <a:gd name="connsiteY1" fmla="*/ 3385644 h 3603845"/>
                        <a:gd name="connsiteX2" fmla="*/ 1771410 w 6619917"/>
                        <a:gd name="connsiteY2" fmla="*/ 3602731 h 3603845"/>
                        <a:gd name="connsiteX3" fmla="*/ 3498035 w 6619917"/>
                        <a:gd name="connsiteY3" fmla="*/ 3031516 h 3603845"/>
                        <a:gd name="connsiteX4" fmla="*/ 5025836 w 6619917"/>
                        <a:gd name="connsiteY4" fmla="*/ 3186799 h 3603845"/>
                        <a:gd name="connsiteX5" fmla="*/ 5629624 w 6619917"/>
                        <a:gd name="connsiteY5" fmla="*/ 992181 h 3603845"/>
                        <a:gd name="connsiteX6" fmla="*/ 5929684 w 6619917"/>
                        <a:gd name="connsiteY6" fmla="*/ 908620 h 3603845"/>
                        <a:gd name="connsiteX7" fmla="*/ 5994634 w 6619917"/>
                        <a:gd name="connsiteY7" fmla="*/ 752185 h 3603845"/>
                        <a:gd name="connsiteX8" fmla="*/ 6127728 w 6619917"/>
                        <a:gd name="connsiteY8" fmla="*/ 801873 h 3603845"/>
                        <a:gd name="connsiteX9" fmla="*/ 6078072 w 6619917"/>
                        <a:gd name="connsiteY9" fmla="*/ 951249 h 3603845"/>
                        <a:gd name="connsiteX10" fmla="*/ 6611821 w 6619917"/>
                        <a:gd name="connsiteY10" fmla="*/ 887749 h 3603845"/>
                        <a:gd name="connsiteX11" fmla="*/ 6328547 w 6619917"/>
                        <a:gd name="connsiteY11" fmla="*/ 342290 h 3603845"/>
                        <a:gd name="connsiteX12" fmla="*/ 5026972 w 6619917"/>
                        <a:gd name="connsiteY12" fmla="*/ 4866 h 3603845"/>
                        <a:gd name="connsiteX13" fmla="*/ 1076303 w 6619917"/>
                        <a:gd name="connsiteY13" fmla="*/ 814571 h 3603845"/>
                        <a:gd name="connsiteX14" fmla="*/ 0 w 6619917"/>
                        <a:gd name="connsiteY14" fmla="*/ 335580 h 36038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6619917" h="3603845">
                          <a:moveTo>
                            <a:pt x="0" y="335580"/>
                          </a:moveTo>
                          <a:cubicBezTo>
                            <a:pt x="485316" y="1355228"/>
                            <a:pt x="976553" y="2365996"/>
                            <a:pt x="1461869" y="3385644"/>
                          </a:cubicBezTo>
                          <a:cubicBezTo>
                            <a:pt x="1526949" y="3543731"/>
                            <a:pt x="1670611" y="3613713"/>
                            <a:pt x="1771410" y="3602731"/>
                          </a:cubicBezTo>
                          <a:cubicBezTo>
                            <a:pt x="2286626" y="3585364"/>
                            <a:pt x="2506569" y="3222715"/>
                            <a:pt x="3498035" y="3031516"/>
                          </a:cubicBezTo>
                          <a:cubicBezTo>
                            <a:pt x="3759652" y="2973739"/>
                            <a:pt x="4568957" y="2849288"/>
                            <a:pt x="5025836" y="3186799"/>
                          </a:cubicBezTo>
                          <a:lnTo>
                            <a:pt x="5629624" y="992181"/>
                          </a:lnTo>
                          <a:cubicBezTo>
                            <a:pt x="5693926" y="876221"/>
                            <a:pt x="5839189" y="900755"/>
                            <a:pt x="5929684" y="908620"/>
                          </a:cubicBezTo>
                          <a:lnTo>
                            <a:pt x="5994634" y="752185"/>
                          </a:lnTo>
                          <a:cubicBezTo>
                            <a:pt x="6028944" y="712919"/>
                            <a:pt x="6112467" y="729220"/>
                            <a:pt x="6127728" y="801873"/>
                          </a:cubicBezTo>
                          <a:lnTo>
                            <a:pt x="6078072" y="951249"/>
                          </a:lnTo>
                          <a:cubicBezTo>
                            <a:pt x="6206247" y="991466"/>
                            <a:pt x="6442371" y="1107882"/>
                            <a:pt x="6611821" y="887749"/>
                          </a:cubicBezTo>
                          <a:cubicBezTo>
                            <a:pt x="6653921" y="657246"/>
                            <a:pt x="6527747" y="452143"/>
                            <a:pt x="6328547" y="342290"/>
                          </a:cubicBezTo>
                          <a:cubicBezTo>
                            <a:pt x="6050264" y="179015"/>
                            <a:pt x="5740230" y="-35059"/>
                            <a:pt x="5026972" y="4866"/>
                          </a:cubicBezTo>
                          <a:cubicBezTo>
                            <a:pt x="3882326" y="25530"/>
                            <a:pt x="2416212" y="822482"/>
                            <a:pt x="1076303" y="814571"/>
                          </a:cubicBezTo>
                          <a:cubicBezTo>
                            <a:pt x="333746" y="698778"/>
                            <a:pt x="156769" y="470423"/>
                            <a:pt x="0" y="33558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4000">
                          <a:srgbClr val="F91313"/>
                        </a:gs>
                        <a:gs pos="46000">
                          <a:srgbClr val="EB1314"/>
                        </a:gs>
                        <a:gs pos="82000">
                          <a:srgbClr val="AC0F10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 sz="1350"/>
                    </a:p>
                  </p:txBody>
                </p:sp>
                <p:grpSp>
                  <p:nvGrpSpPr>
                    <p:cNvPr id="115" name="Group 114">
                      <a:extLst>
                        <a:ext uri="{FF2B5EF4-FFF2-40B4-BE49-F238E27FC236}">
                          <a16:creationId xmlns:a16="http://schemas.microsoft.com/office/drawing/2014/main" id="{EC09490D-C65E-49D5-AA1B-3DE0342653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51520" y="1590259"/>
                      <a:ext cx="1331533" cy="2204425"/>
                      <a:chOff x="6551520" y="1590259"/>
                      <a:chExt cx="1331533" cy="2204425"/>
                    </a:xfrm>
                  </p:grpSpPr>
                  <p:grpSp>
                    <p:nvGrpSpPr>
                      <p:cNvPr id="116" name="Group 115">
                        <a:extLst>
                          <a:ext uri="{FF2B5EF4-FFF2-40B4-BE49-F238E27FC236}">
                            <a16:creationId xmlns:a16="http://schemas.microsoft.com/office/drawing/2014/main" id="{B67BCF63-8089-4A8D-BC65-ABB48BC7D6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092579" y="1590259"/>
                        <a:ext cx="790474" cy="363505"/>
                        <a:chOff x="7092579" y="1590259"/>
                        <a:chExt cx="790474" cy="363505"/>
                      </a:xfrm>
                    </p:grpSpPr>
                    <p:sp>
                      <p:nvSpPr>
                        <p:cNvPr id="120" name="Freeform: Shape 119">
                          <a:extLst>
                            <a:ext uri="{FF2B5EF4-FFF2-40B4-BE49-F238E27FC236}">
                              <a16:creationId xmlns:a16="http://schemas.microsoft.com/office/drawing/2014/main" id="{EE0B8E76-F40A-44B6-AEA9-36D5D11E54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92579" y="1600299"/>
                          <a:ext cx="790474" cy="348307"/>
                        </a:xfrm>
                        <a:custGeom>
                          <a:avLst/>
                          <a:gdLst>
                            <a:gd name="connsiteX0" fmla="*/ 958850 w 958850"/>
                            <a:gd name="connsiteY0" fmla="*/ 133350 h 374650"/>
                            <a:gd name="connsiteX1" fmla="*/ 450850 w 958850"/>
                            <a:gd name="connsiteY1" fmla="*/ 190500 h 374650"/>
                            <a:gd name="connsiteX2" fmla="*/ 476250 w 958850"/>
                            <a:gd name="connsiteY2" fmla="*/ 38100 h 374650"/>
                            <a:gd name="connsiteX3" fmla="*/ 349250 w 958850"/>
                            <a:gd name="connsiteY3" fmla="*/ 0 h 374650"/>
                            <a:gd name="connsiteX4" fmla="*/ 285750 w 958850"/>
                            <a:gd name="connsiteY4" fmla="*/ 165100 h 374650"/>
                            <a:gd name="connsiteX5" fmla="*/ 0 w 958850"/>
                            <a:gd name="connsiteY5" fmla="*/ 266700 h 374650"/>
                            <a:gd name="connsiteX6" fmla="*/ 336550 w 958850"/>
                            <a:gd name="connsiteY6" fmla="*/ 374650 h 374650"/>
                            <a:gd name="connsiteX7" fmla="*/ 850900 w 958850"/>
                            <a:gd name="connsiteY7" fmla="*/ 298450 h 374650"/>
                            <a:gd name="connsiteX8" fmla="*/ 958850 w 958850"/>
                            <a:gd name="connsiteY8" fmla="*/ 133350 h 374650"/>
                            <a:gd name="connsiteX0" fmla="*/ 958850 w 958850"/>
                            <a:gd name="connsiteY0" fmla="*/ 147638 h 388938"/>
                            <a:gd name="connsiteX1" fmla="*/ 450850 w 958850"/>
                            <a:gd name="connsiteY1" fmla="*/ 204788 h 388938"/>
                            <a:gd name="connsiteX2" fmla="*/ 476250 w 958850"/>
                            <a:gd name="connsiteY2" fmla="*/ 52388 h 388938"/>
                            <a:gd name="connsiteX3" fmla="*/ 344487 w 958850"/>
                            <a:gd name="connsiteY3" fmla="*/ 0 h 388938"/>
                            <a:gd name="connsiteX4" fmla="*/ 285750 w 958850"/>
                            <a:gd name="connsiteY4" fmla="*/ 179388 h 388938"/>
                            <a:gd name="connsiteX5" fmla="*/ 0 w 958850"/>
                            <a:gd name="connsiteY5" fmla="*/ 280988 h 388938"/>
                            <a:gd name="connsiteX6" fmla="*/ 336550 w 958850"/>
                            <a:gd name="connsiteY6" fmla="*/ 388938 h 388938"/>
                            <a:gd name="connsiteX7" fmla="*/ 850900 w 958850"/>
                            <a:gd name="connsiteY7" fmla="*/ 312738 h 388938"/>
                            <a:gd name="connsiteX8" fmla="*/ 958850 w 958850"/>
                            <a:gd name="connsiteY8" fmla="*/ 147638 h 388938"/>
                            <a:gd name="connsiteX0" fmla="*/ 958850 w 958850"/>
                            <a:gd name="connsiteY0" fmla="*/ 168735 h 410035"/>
                            <a:gd name="connsiteX1" fmla="*/ 450850 w 958850"/>
                            <a:gd name="connsiteY1" fmla="*/ 225885 h 410035"/>
                            <a:gd name="connsiteX2" fmla="*/ 476250 w 958850"/>
                            <a:gd name="connsiteY2" fmla="*/ 73485 h 410035"/>
                            <a:gd name="connsiteX3" fmla="*/ 344487 w 958850"/>
                            <a:gd name="connsiteY3" fmla="*/ 21097 h 410035"/>
                            <a:gd name="connsiteX4" fmla="*/ 285750 w 958850"/>
                            <a:gd name="connsiteY4" fmla="*/ 200485 h 410035"/>
                            <a:gd name="connsiteX5" fmla="*/ 0 w 958850"/>
                            <a:gd name="connsiteY5" fmla="*/ 302085 h 410035"/>
                            <a:gd name="connsiteX6" fmla="*/ 336550 w 958850"/>
                            <a:gd name="connsiteY6" fmla="*/ 410035 h 410035"/>
                            <a:gd name="connsiteX7" fmla="*/ 850900 w 958850"/>
                            <a:gd name="connsiteY7" fmla="*/ 333835 h 410035"/>
                            <a:gd name="connsiteX8" fmla="*/ 958850 w 958850"/>
                            <a:gd name="connsiteY8" fmla="*/ 168735 h 410035"/>
                            <a:gd name="connsiteX0" fmla="*/ 958850 w 958850"/>
                            <a:gd name="connsiteY0" fmla="*/ 166303 h 407603"/>
                            <a:gd name="connsiteX1" fmla="*/ 450850 w 958850"/>
                            <a:gd name="connsiteY1" fmla="*/ 223453 h 407603"/>
                            <a:gd name="connsiteX2" fmla="*/ 495300 w 958850"/>
                            <a:gd name="connsiteY2" fmla="*/ 90103 h 407603"/>
                            <a:gd name="connsiteX3" fmla="*/ 344487 w 958850"/>
                            <a:gd name="connsiteY3" fmla="*/ 18665 h 407603"/>
                            <a:gd name="connsiteX4" fmla="*/ 285750 w 958850"/>
                            <a:gd name="connsiteY4" fmla="*/ 198053 h 407603"/>
                            <a:gd name="connsiteX5" fmla="*/ 0 w 958850"/>
                            <a:gd name="connsiteY5" fmla="*/ 299653 h 407603"/>
                            <a:gd name="connsiteX6" fmla="*/ 336550 w 958850"/>
                            <a:gd name="connsiteY6" fmla="*/ 407603 h 407603"/>
                            <a:gd name="connsiteX7" fmla="*/ 850900 w 958850"/>
                            <a:gd name="connsiteY7" fmla="*/ 331403 h 407603"/>
                            <a:gd name="connsiteX8" fmla="*/ 958850 w 958850"/>
                            <a:gd name="connsiteY8" fmla="*/ 166303 h 407603"/>
                            <a:gd name="connsiteX0" fmla="*/ 958850 w 958850"/>
                            <a:gd name="connsiteY0" fmla="*/ 176153 h 417453"/>
                            <a:gd name="connsiteX1" fmla="*/ 450850 w 958850"/>
                            <a:gd name="connsiteY1" fmla="*/ 233303 h 417453"/>
                            <a:gd name="connsiteX2" fmla="*/ 495300 w 958850"/>
                            <a:gd name="connsiteY2" fmla="*/ 99953 h 417453"/>
                            <a:gd name="connsiteX3" fmla="*/ 344487 w 958850"/>
                            <a:gd name="connsiteY3" fmla="*/ 28515 h 417453"/>
                            <a:gd name="connsiteX4" fmla="*/ 285750 w 958850"/>
                            <a:gd name="connsiteY4" fmla="*/ 207903 h 417453"/>
                            <a:gd name="connsiteX5" fmla="*/ 0 w 958850"/>
                            <a:gd name="connsiteY5" fmla="*/ 309503 h 417453"/>
                            <a:gd name="connsiteX6" fmla="*/ 336550 w 958850"/>
                            <a:gd name="connsiteY6" fmla="*/ 417453 h 417453"/>
                            <a:gd name="connsiteX7" fmla="*/ 850900 w 958850"/>
                            <a:gd name="connsiteY7" fmla="*/ 341253 h 417453"/>
                            <a:gd name="connsiteX8" fmla="*/ 958850 w 958850"/>
                            <a:gd name="connsiteY8" fmla="*/ 176153 h 417453"/>
                            <a:gd name="connsiteX0" fmla="*/ 958850 w 958850"/>
                            <a:gd name="connsiteY0" fmla="*/ 178264 h 419564"/>
                            <a:gd name="connsiteX1" fmla="*/ 450850 w 958850"/>
                            <a:gd name="connsiteY1" fmla="*/ 235414 h 419564"/>
                            <a:gd name="connsiteX2" fmla="*/ 495300 w 958850"/>
                            <a:gd name="connsiteY2" fmla="*/ 102064 h 419564"/>
                            <a:gd name="connsiteX3" fmla="*/ 344487 w 958850"/>
                            <a:gd name="connsiteY3" fmla="*/ 30626 h 419564"/>
                            <a:gd name="connsiteX4" fmla="*/ 285750 w 958850"/>
                            <a:gd name="connsiteY4" fmla="*/ 210014 h 419564"/>
                            <a:gd name="connsiteX5" fmla="*/ 0 w 958850"/>
                            <a:gd name="connsiteY5" fmla="*/ 311614 h 419564"/>
                            <a:gd name="connsiteX6" fmla="*/ 336550 w 958850"/>
                            <a:gd name="connsiteY6" fmla="*/ 419564 h 419564"/>
                            <a:gd name="connsiteX7" fmla="*/ 850900 w 958850"/>
                            <a:gd name="connsiteY7" fmla="*/ 343364 h 419564"/>
                            <a:gd name="connsiteX8" fmla="*/ 958850 w 958850"/>
                            <a:gd name="connsiteY8" fmla="*/ 178264 h 419564"/>
                            <a:gd name="connsiteX0" fmla="*/ 968375 w 968375"/>
                            <a:gd name="connsiteY0" fmla="*/ 178264 h 419564"/>
                            <a:gd name="connsiteX1" fmla="*/ 460375 w 968375"/>
                            <a:gd name="connsiteY1" fmla="*/ 235414 h 419564"/>
                            <a:gd name="connsiteX2" fmla="*/ 504825 w 968375"/>
                            <a:gd name="connsiteY2" fmla="*/ 102064 h 419564"/>
                            <a:gd name="connsiteX3" fmla="*/ 354012 w 968375"/>
                            <a:gd name="connsiteY3" fmla="*/ 30626 h 419564"/>
                            <a:gd name="connsiteX4" fmla="*/ 295275 w 968375"/>
                            <a:gd name="connsiteY4" fmla="*/ 210014 h 419564"/>
                            <a:gd name="connsiteX5" fmla="*/ 0 w 968375"/>
                            <a:gd name="connsiteY5" fmla="*/ 266371 h 419564"/>
                            <a:gd name="connsiteX6" fmla="*/ 346075 w 968375"/>
                            <a:gd name="connsiteY6" fmla="*/ 419564 h 419564"/>
                            <a:gd name="connsiteX7" fmla="*/ 860425 w 968375"/>
                            <a:gd name="connsiteY7" fmla="*/ 343364 h 419564"/>
                            <a:gd name="connsiteX8" fmla="*/ 968375 w 968375"/>
                            <a:gd name="connsiteY8" fmla="*/ 178264 h 419564"/>
                            <a:gd name="connsiteX0" fmla="*/ 968375 w 968375"/>
                            <a:gd name="connsiteY0" fmla="*/ 178264 h 419564"/>
                            <a:gd name="connsiteX1" fmla="*/ 460375 w 968375"/>
                            <a:gd name="connsiteY1" fmla="*/ 235414 h 419564"/>
                            <a:gd name="connsiteX2" fmla="*/ 504825 w 968375"/>
                            <a:gd name="connsiteY2" fmla="*/ 102064 h 419564"/>
                            <a:gd name="connsiteX3" fmla="*/ 354012 w 968375"/>
                            <a:gd name="connsiteY3" fmla="*/ 30626 h 419564"/>
                            <a:gd name="connsiteX4" fmla="*/ 295275 w 968375"/>
                            <a:gd name="connsiteY4" fmla="*/ 210014 h 419564"/>
                            <a:gd name="connsiteX5" fmla="*/ 0 w 968375"/>
                            <a:gd name="connsiteY5" fmla="*/ 266371 h 419564"/>
                            <a:gd name="connsiteX6" fmla="*/ 346075 w 968375"/>
                            <a:gd name="connsiteY6" fmla="*/ 419564 h 419564"/>
                            <a:gd name="connsiteX7" fmla="*/ 860425 w 968375"/>
                            <a:gd name="connsiteY7" fmla="*/ 343364 h 419564"/>
                            <a:gd name="connsiteX8" fmla="*/ 968375 w 968375"/>
                            <a:gd name="connsiteY8" fmla="*/ 178264 h 419564"/>
                            <a:gd name="connsiteX0" fmla="*/ 968375 w 968375"/>
                            <a:gd name="connsiteY0" fmla="*/ 178264 h 419564"/>
                            <a:gd name="connsiteX1" fmla="*/ 460375 w 968375"/>
                            <a:gd name="connsiteY1" fmla="*/ 235414 h 419564"/>
                            <a:gd name="connsiteX2" fmla="*/ 504825 w 968375"/>
                            <a:gd name="connsiteY2" fmla="*/ 102064 h 419564"/>
                            <a:gd name="connsiteX3" fmla="*/ 354012 w 968375"/>
                            <a:gd name="connsiteY3" fmla="*/ 30626 h 419564"/>
                            <a:gd name="connsiteX4" fmla="*/ 295275 w 968375"/>
                            <a:gd name="connsiteY4" fmla="*/ 210014 h 419564"/>
                            <a:gd name="connsiteX5" fmla="*/ 0 w 968375"/>
                            <a:gd name="connsiteY5" fmla="*/ 266371 h 419564"/>
                            <a:gd name="connsiteX6" fmla="*/ 346075 w 968375"/>
                            <a:gd name="connsiteY6" fmla="*/ 419564 h 419564"/>
                            <a:gd name="connsiteX7" fmla="*/ 860425 w 968375"/>
                            <a:gd name="connsiteY7" fmla="*/ 343364 h 419564"/>
                            <a:gd name="connsiteX8" fmla="*/ 968375 w 968375"/>
                            <a:gd name="connsiteY8" fmla="*/ 178264 h 419564"/>
                            <a:gd name="connsiteX0" fmla="*/ 968375 w 968375"/>
                            <a:gd name="connsiteY0" fmla="*/ 178264 h 419564"/>
                            <a:gd name="connsiteX1" fmla="*/ 460375 w 968375"/>
                            <a:gd name="connsiteY1" fmla="*/ 235414 h 419564"/>
                            <a:gd name="connsiteX2" fmla="*/ 504825 w 968375"/>
                            <a:gd name="connsiteY2" fmla="*/ 102064 h 419564"/>
                            <a:gd name="connsiteX3" fmla="*/ 354012 w 968375"/>
                            <a:gd name="connsiteY3" fmla="*/ 30626 h 419564"/>
                            <a:gd name="connsiteX4" fmla="*/ 307181 w 968375"/>
                            <a:gd name="connsiteY4" fmla="*/ 181439 h 419564"/>
                            <a:gd name="connsiteX5" fmla="*/ 0 w 968375"/>
                            <a:gd name="connsiteY5" fmla="*/ 266371 h 419564"/>
                            <a:gd name="connsiteX6" fmla="*/ 346075 w 968375"/>
                            <a:gd name="connsiteY6" fmla="*/ 419564 h 419564"/>
                            <a:gd name="connsiteX7" fmla="*/ 860425 w 968375"/>
                            <a:gd name="connsiteY7" fmla="*/ 343364 h 419564"/>
                            <a:gd name="connsiteX8" fmla="*/ 968375 w 968375"/>
                            <a:gd name="connsiteY8" fmla="*/ 178264 h 419564"/>
                            <a:gd name="connsiteX0" fmla="*/ 968375 w 968375"/>
                            <a:gd name="connsiteY0" fmla="*/ 178264 h 419564"/>
                            <a:gd name="connsiteX1" fmla="*/ 460375 w 968375"/>
                            <a:gd name="connsiteY1" fmla="*/ 235414 h 419564"/>
                            <a:gd name="connsiteX2" fmla="*/ 504825 w 968375"/>
                            <a:gd name="connsiteY2" fmla="*/ 102064 h 419564"/>
                            <a:gd name="connsiteX3" fmla="*/ 354012 w 968375"/>
                            <a:gd name="connsiteY3" fmla="*/ 30626 h 419564"/>
                            <a:gd name="connsiteX4" fmla="*/ 307181 w 968375"/>
                            <a:gd name="connsiteY4" fmla="*/ 181439 h 419564"/>
                            <a:gd name="connsiteX5" fmla="*/ 0 w 968375"/>
                            <a:gd name="connsiteY5" fmla="*/ 266371 h 419564"/>
                            <a:gd name="connsiteX6" fmla="*/ 346075 w 968375"/>
                            <a:gd name="connsiteY6" fmla="*/ 419564 h 419564"/>
                            <a:gd name="connsiteX7" fmla="*/ 860425 w 968375"/>
                            <a:gd name="connsiteY7" fmla="*/ 343364 h 419564"/>
                            <a:gd name="connsiteX8" fmla="*/ 968375 w 968375"/>
                            <a:gd name="connsiteY8" fmla="*/ 178264 h 419564"/>
                            <a:gd name="connsiteX0" fmla="*/ 968375 w 968375"/>
                            <a:gd name="connsiteY0" fmla="*/ 178264 h 419564"/>
                            <a:gd name="connsiteX1" fmla="*/ 460375 w 968375"/>
                            <a:gd name="connsiteY1" fmla="*/ 235414 h 419564"/>
                            <a:gd name="connsiteX2" fmla="*/ 504825 w 968375"/>
                            <a:gd name="connsiteY2" fmla="*/ 102064 h 419564"/>
                            <a:gd name="connsiteX3" fmla="*/ 354012 w 968375"/>
                            <a:gd name="connsiteY3" fmla="*/ 30626 h 419564"/>
                            <a:gd name="connsiteX4" fmla="*/ 307181 w 968375"/>
                            <a:gd name="connsiteY4" fmla="*/ 181439 h 419564"/>
                            <a:gd name="connsiteX5" fmla="*/ 0 w 968375"/>
                            <a:gd name="connsiteY5" fmla="*/ 266371 h 419564"/>
                            <a:gd name="connsiteX6" fmla="*/ 346075 w 968375"/>
                            <a:gd name="connsiteY6" fmla="*/ 419564 h 419564"/>
                            <a:gd name="connsiteX7" fmla="*/ 860425 w 968375"/>
                            <a:gd name="connsiteY7" fmla="*/ 343364 h 419564"/>
                            <a:gd name="connsiteX8" fmla="*/ 968375 w 968375"/>
                            <a:gd name="connsiteY8" fmla="*/ 178264 h 419564"/>
                            <a:gd name="connsiteX0" fmla="*/ 968375 w 968375"/>
                            <a:gd name="connsiteY0" fmla="*/ 178264 h 419564"/>
                            <a:gd name="connsiteX1" fmla="*/ 460375 w 968375"/>
                            <a:gd name="connsiteY1" fmla="*/ 235414 h 419564"/>
                            <a:gd name="connsiteX2" fmla="*/ 504825 w 968375"/>
                            <a:gd name="connsiteY2" fmla="*/ 102064 h 419564"/>
                            <a:gd name="connsiteX3" fmla="*/ 354012 w 968375"/>
                            <a:gd name="connsiteY3" fmla="*/ 30626 h 419564"/>
                            <a:gd name="connsiteX4" fmla="*/ 307181 w 968375"/>
                            <a:gd name="connsiteY4" fmla="*/ 181439 h 419564"/>
                            <a:gd name="connsiteX5" fmla="*/ 0 w 968375"/>
                            <a:gd name="connsiteY5" fmla="*/ 266371 h 419564"/>
                            <a:gd name="connsiteX6" fmla="*/ 346075 w 968375"/>
                            <a:gd name="connsiteY6" fmla="*/ 419564 h 419564"/>
                            <a:gd name="connsiteX7" fmla="*/ 860425 w 968375"/>
                            <a:gd name="connsiteY7" fmla="*/ 343364 h 419564"/>
                            <a:gd name="connsiteX8" fmla="*/ 968375 w 968375"/>
                            <a:gd name="connsiteY8" fmla="*/ 178264 h 419564"/>
                            <a:gd name="connsiteX0" fmla="*/ 968375 w 968375"/>
                            <a:gd name="connsiteY0" fmla="*/ 178264 h 431470"/>
                            <a:gd name="connsiteX1" fmla="*/ 460375 w 968375"/>
                            <a:gd name="connsiteY1" fmla="*/ 235414 h 431470"/>
                            <a:gd name="connsiteX2" fmla="*/ 504825 w 968375"/>
                            <a:gd name="connsiteY2" fmla="*/ 102064 h 431470"/>
                            <a:gd name="connsiteX3" fmla="*/ 354012 w 968375"/>
                            <a:gd name="connsiteY3" fmla="*/ 30626 h 431470"/>
                            <a:gd name="connsiteX4" fmla="*/ 307181 w 968375"/>
                            <a:gd name="connsiteY4" fmla="*/ 181439 h 431470"/>
                            <a:gd name="connsiteX5" fmla="*/ 0 w 968375"/>
                            <a:gd name="connsiteY5" fmla="*/ 266371 h 431470"/>
                            <a:gd name="connsiteX6" fmla="*/ 346075 w 968375"/>
                            <a:gd name="connsiteY6" fmla="*/ 431470 h 431470"/>
                            <a:gd name="connsiteX7" fmla="*/ 860425 w 968375"/>
                            <a:gd name="connsiteY7" fmla="*/ 343364 h 431470"/>
                            <a:gd name="connsiteX8" fmla="*/ 968375 w 968375"/>
                            <a:gd name="connsiteY8" fmla="*/ 178264 h 431470"/>
                            <a:gd name="connsiteX0" fmla="*/ 968375 w 968375"/>
                            <a:gd name="connsiteY0" fmla="*/ 178264 h 431470"/>
                            <a:gd name="connsiteX1" fmla="*/ 460375 w 968375"/>
                            <a:gd name="connsiteY1" fmla="*/ 235414 h 431470"/>
                            <a:gd name="connsiteX2" fmla="*/ 504825 w 968375"/>
                            <a:gd name="connsiteY2" fmla="*/ 102064 h 431470"/>
                            <a:gd name="connsiteX3" fmla="*/ 354012 w 968375"/>
                            <a:gd name="connsiteY3" fmla="*/ 30626 h 431470"/>
                            <a:gd name="connsiteX4" fmla="*/ 307181 w 968375"/>
                            <a:gd name="connsiteY4" fmla="*/ 181439 h 431470"/>
                            <a:gd name="connsiteX5" fmla="*/ 0 w 968375"/>
                            <a:gd name="connsiteY5" fmla="*/ 266371 h 431470"/>
                            <a:gd name="connsiteX6" fmla="*/ 346075 w 968375"/>
                            <a:gd name="connsiteY6" fmla="*/ 431470 h 431470"/>
                            <a:gd name="connsiteX7" fmla="*/ 860425 w 968375"/>
                            <a:gd name="connsiteY7" fmla="*/ 343364 h 431470"/>
                            <a:gd name="connsiteX8" fmla="*/ 968375 w 968375"/>
                            <a:gd name="connsiteY8" fmla="*/ 178264 h 431470"/>
                            <a:gd name="connsiteX0" fmla="*/ 968375 w 968375"/>
                            <a:gd name="connsiteY0" fmla="*/ 178264 h 432656"/>
                            <a:gd name="connsiteX1" fmla="*/ 460375 w 968375"/>
                            <a:gd name="connsiteY1" fmla="*/ 235414 h 432656"/>
                            <a:gd name="connsiteX2" fmla="*/ 504825 w 968375"/>
                            <a:gd name="connsiteY2" fmla="*/ 102064 h 432656"/>
                            <a:gd name="connsiteX3" fmla="*/ 354012 w 968375"/>
                            <a:gd name="connsiteY3" fmla="*/ 30626 h 432656"/>
                            <a:gd name="connsiteX4" fmla="*/ 307181 w 968375"/>
                            <a:gd name="connsiteY4" fmla="*/ 181439 h 432656"/>
                            <a:gd name="connsiteX5" fmla="*/ 0 w 968375"/>
                            <a:gd name="connsiteY5" fmla="*/ 266371 h 432656"/>
                            <a:gd name="connsiteX6" fmla="*/ 346075 w 968375"/>
                            <a:gd name="connsiteY6" fmla="*/ 431470 h 432656"/>
                            <a:gd name="connsiteX7" fmla="*/ 860425 w 968375"/>
                            <a:gd name="connsiteY7" fmla="*/ 343364 h 432656"/>
                            <a:gd name="connsiteX8" fmla="*/ 968375 w 968375"/>
                            <a:gd name="connsiteY8" fmla="*/ 178264 h 432656"/>
                            <a:gd name="connsiteX0" fmla="*/ 968375 w 968375"/>
                            <a:gd name="connsiteY0" fmla="*/ 178264 h 432656"/>
                            <a:gd name="connsiteX1" fmla="*/ 460375 w 968375"/>
                            <a:gd name="connsiteY1" fmla="*/ 235414 h 432656"/>
                            <a:gd name="connsiteX2" fmla="*/ 504825 w 968375"/>
                            <a:gd name="connsiteY2" fmla="*/ 102064 h 432656"/>
                            <a:gd name="connsiteX3" fmla="*/ 354012 w 968375"/>
                            <a:gd name="connsiteY3" fmla="*/ 30626 h 432656"/>
                            <a:gd name="connsiteX4" fmla="*/ 307181 w 968375"/>
                            <a:gd name="connsiteY4" fmla="*/ 181439 h 432656"/>
                            <a:gd name="connsiteX5" fmla="*/ 0 w 968375"/>
                            <a:gd name="connsiteY5" fmla="*/ 266371 h 432656"/>
                            <a:gd name="connsiteX6" fmla="*/ 346075 w 968375"/>
                            <a:gd name="connsiteY6" fmla="*/ 431470 h 432656"/>
                            <a:gd name="connsiteX7" fmla="*/ 860425 w 968375"/>
                            <a:gd name="connsiteY7" fmla="*/ 343364 h 432656"/>
                            <a:gd name="connsiteX8" fmla="*/ 968375 w 968375"/>
                            <a:gd name="connsiteY8" fmla="*/ 178264 h 432656"/>
                            <a:gd name="connsiteX0" fmla="*/ 968381 w 968381"/>
                            <a:gd name="connsiteY0" fmla="*/ 178264 h 432656"/>
                            <a:gd name="connsiteX1" fmla="*/ 460381 w 968381"/>
                            <a:gd name="connsiteY1" fmla="*/ 235414 h 432656"/>
                            <a:gd name="connsiteX2" fmla="*/ 504831 w 968381"/>
                            <a:gd name="connsiteY2" fmla="*/ 102064 h 432656"/>
                            <a:gd name="connsiteX3" fmla="*/ 354018 w 968381"/>
                            <a:gd name="connsiteY3" fmla="*/ 30626 h 432656"/>
                            <a:gd name="connsiteX4" fmla="*/ 307187 w 968381"/>
                            <a:gd name="connsiteY4" fmla="*/ 181439 h 432656"/>
                            <a:gd name="connsiteX5" fmla="*/ 6 w 968381"/>
                            <a:gd name="connsiteY5" fmla="*/ 266371 h 432656"/>
                            <a:gd name="connsiteX6" fmla="*/ 346081 w 968381"/>
                            <a:gd name="connsiteY6" fmla="*/ 431470 h 432656"/>
                            <a:gd name="connsiteX7" fmla="*/ 860431 w 968381"/>
                            <a:gd name="connsiteY7" fmla="*/ 343364 h 432656"/>
                            <a:gd name="connsiteX8" fmla="*/ 968381 w 968381"/>
                            <a:gd name="connsiteY8" fmla="*/ 178264 h 432656"/>
                            <a:gd name="connsiteX0" fmla="*/ 968381 w 968381"/>
                            <a:gd name="connsiteY0" fmla="*/ 178264 h 432656"/>
                            <a:gd name="connsiteX1" fmla="*/ 460381 w 968381"/>
                            <a:gd name="connsiteY1" fmla="*/ 235414 h 432656"/>
                            <a:gd name="connsiteX2" fmla="*/ 504831 w 968381"/>
                            <a:gd name="connsiteY2" fmla="*/ 102064 h 432656"/>
                            <a:gd name="connsiteX3" fmla="*/ 354018 w 968381"/>
                            <a:gd name="connsiteY3" fmla="*/ 30626 h 432656"/>
                            <a:gd name="connsiteX4" fmla="*/ 307187 w 968381"/>
                            <a:gd name="connsiteY4" fmla="*/ 181439 h 432656"/>
                            <a:gd name="connsiteX5" fmla="*/ 6 w 968381"/>
                            <a:gd name="connsiteY5" fmla="*/ 266371 h 432656"/>
                            <a:gd name="connsiteX6" fmla="*/ 346081 w 968381"/>
                            <a:gd name="connsiteY6" fmla="*/ 431470 h 432656"/>
                            <a:gd name="connsiteX7" fmla="*/ 860431 w 968381"/>
                            <a:gd name="connsiteY7" fmla="*/ 343364 h 432656"/>
                            <a:gd name="connsiteX8" fmla="*/ 968381 w 968381"/>
                            <a:gd name="connsiteY8" fmla="*/ 178264 h 432656"/>
                            <a:gd name="connsiteX0" fmla="*/ 968381 w 968381"/>
                            <a:gd name="connsiteY0" fmla="*/ 178264 h 432360"/>
                            <a:gd name="connsiteX1" fmla="*/ 460381 w 968381"/>
                            <a:gd name="connsiteY1" fmla="*/ 235414 h 432360"/>
                            <a:gd name="connsiteX2" fmla="*/ 504831 w 968381"/>
                            <a:gd name="connsiteY2" fmla="*/ 102064 h 432360"/>
                            <a:gd name="connsiteX3" fmla="*/ 354018 w 968381"/>
                            <a:gd name="connsiteY3" fmla="*/ 30626 h 432360"/>
                            <a:gd name="connsiteX4" fmla="*/ 307187 w 968381"/>
                            <a:gd name="connsiteY4" fmla="*/ 181439 h 432360"/>
                            <a:gd name="connsiteX5" fmla="*/ 6 w 968381"/>
                            <a:gd name="connsiteY5" fmla="*/ 266371 h 432360"/>
                            <a:gd name="connsiteX6" fmla="*/ 346081 w 968381"/>
                            <a:gd name="connsiteY6" fmla="*/ 431470 h 432360"/>
                            <a:gd name="connsiteX7" fmla="*/ 860431 w 968381"/>
                            <a:gd name="connsiteY7" fmla="*/ 317170 h 432360"/>
                            <a:gd name="connsiteX8" fmla="*/ 968381 w 968381"/>
                            <a:gd name="connsiteY8" fmla="*/ 178264 h 432360"/>
                            <a:gd name="connsiteX0" fmla="*/ 968381 w 968381"/>
                            <a:gd name="connsiteY0" fmla="*/ 178264 h 432994"/>
                            <a:gd name="connsiteX1" fmla="*/ 460381 w 968381"/>
                            <a:gd name="connsiteY1" fmla="*/ 235414 h 432994"/>
                            <a:gd name="connsiteX2" fmla="*/ 504831 w 968381"/>
                            <a:gd name="connsiteY2" fmla="*/ 102064 h 432994"/>
                            <a:gd name="connsiteX3" fmla="*/ 354018 w 968381"/>
                            <a:gd name="connsiteY3" fmla="*/ 30626 h 432994"/>
                            <a:gd name="connsiteX4" fmla="*/ 307187 w 968381"/>
                            <a:gd name="connsiteY4" fmla="*/ 181439 h 432994"/>
                            <a:gd name="connsiteX5" fmla="*/ 6 w 968381"/>
                            <a:gd name="connsiteY5" fmla="*/ 266371 h 432994"/>
                            <a:gd name="connsiteX6" fmla="*/ 346081 w 968381"/>
                            <a:gd name="connsiteY6" fmla="*/ 431470 h 432994"/>
                            <a:gd name="connsiteX7" fmla="*/ 860431 w 968381"/>
                            <a:gd name="connsiteY7" fmla="*/ 317170 h 432994"/>
                            <a:gd name="connsiteX8" fmla="*/ 968381 w 968381"/>
                            <a:gd name="connsiteY8" fmla="*/ 178264 h 432994"/>
                            <a:gd name="connsiteX0" fmla="*/ 968381 w 968381"/>
                            <a:gd name="connsiteY0" fmla="*/ 178264 h 432994"/>
                            <a:gd name="connsiteX1" fmla="*/ 460381 w 968381"/>
                            <a:gd name="connsiteY1" fmla="*/ 235414 h 432994"/>
                            <a:gd name="connsiteX2" fmla="*/ 504831 w 968381"/>
                            <a:gd name="connsiteY2" fmla="*/ 102064 h 432994"/>
                            <a:gd name="connsiteX3" fmla="*/ 354018 w 968381"/>
                            <a:gd name="connsiteY3" fmla="*/ 30626 h 432994"/>
                            <a:gd name="connsiteX4" fmla="*/ 307187 w 968381"/>
                            <a:gd name="connsiteY4" fmla="*/ 181439 h 432994"/>
                            <a:gd name="connsiteX5" fmla="*/ 6 w 968381"/>
                            <a:gd name="connsiteY5" fmla="*/ 266371 h 432994"/>
                            <a:gd name="connsiteX6" fmla="*/ 346081 w 968381"/>
                            <a:gd name="connsiteY6" fmla="*/ 431470 h 432994"/>
                            <a:gd name="connsiteX7" fmla="*/ 860431 w 968381"/>
                            <a:gd name="connsiteY7" fmla="*/ 317170 h 432994"/>
                            <a:gd name="connsiteX8" fmla="*/ 968381 w 968381"/>
                            <a:gd name="connsiteY8" fmla="*/ 178264 h 432994"/>
                            <a:gd name="connsiteX0" fmla="*/ 982669 w 982669"/>
                            <a:gd name="connsiteY0" fmla="*/ 154452 h 432994"/>
                            <a:gd name="connsiteX1" fmla="*/ 460381 w 982669"/>
                            <a:gd name="connsiteY1" fmla="*/ 235414 h 432994"/>
                            <a:gd name="connsiteX2" fmla="*/ 504831 w 982669"/>
                            <a:gd name="connsiteY2" fmla="*/ 102064 h 432994"/>
                            <a:gd name="connsiteX3" fmla="*/ 354018 w 982669"/>
                            <a:gd name="connsiteY3" fmla="*/ 30626 h 432994"/>
                            <a:gd name="connsiteX4" fmla="*/ 307187 w 982669"/>
                            <a:gd name="connsiteY4" fmla="*/ 181439 h 432994"/>
                            <a:gd name="connsiteX5" fmla="*/ 6 w 982669"/>
                            <a:gd name="connsiteY5" fmla="*/ 266371 h 432994"/>
                            <a:gd name="connsiteX6" fmla="*/ 346081 w 982669"/>
                            <a:gd name="connsiteY6" fmla="*/ 431470 h 432994"/>
                            <a:gd name="connsiteX7" fmla="*/ 860431 w 982669"/>
                            <a:gd name="connsiteY7" fmla="*/ 317170 h 432994"/>
                            <a:gd name="connsiteX8" fmla="*/ 982669 w 982669"/>
                            <a:gd name="connsiteY8" fmla="*/ 154452 h 432994"/>
                            <a:gd name="connsiteX0" fmla="*/ 982669 w 982669"/>
                            <a:gd name="connsiteY0" fmla="*/ 154452 h 432994"/>
                            <a:gd name="connsiteX1" fmla="*/ 460381 w 982669"/>
                            <a:gd name="connsiteY1" fmla="*/ 235414 h 432994"/>
                            <a:gd name="connsiteX2" fmla="*/ 504831 w 982669"/>
                            <a:gd name="connsiteY2" fmla="*/ 102064 h 432994"/>
                            <a:gd name="connsiteX3" fmla="*/ 354018 w 982669"/>
                            <a:gd name="connsiteY3" fmla="*/ 30626 h 432994"/>
                            <a:gd name="connsiteX4" fmla="*/ 307187 w 982669"/>
                            <a:gd name="connsiteY4" fmla="*/ 181439 h 432994"/>
                            <a:gd name="connsiteX5" fmla="*/ 6 w 982669"/>
                            <a:gd name="connsiteY5" fmla="*/ 266371 h 432994"/>
                            <a:gd name="connsiteX6" fmla="*/ 346081 w 982669"/>
                            <a:gd name="connsiteY6" fmla="*/ 431470 h 432994"/>
                            <a:gd name="connsiteX7" fmla="*/ 860431 w 982669"/>
                            <a:gd name="connsiteY7" fmla="*/ 317170 h 432994"/>
                            <a:gd name="connsiteX8" fmla="*/ 982669 w 982669"/>
                            <a:gd name="connsiteY8" fmla="*/ 154452 h 432994"/>
                            <a:gd name="connsiteX0" fmla="*/ 982669 w 982669"/>
                            <a:gd name="connsiteY0" fmla="*/ 154452 h 432994"/>
                            <a:gd name="connsiteX1" fmla="*/ 460381 w 982669"/>
                            <a:gd name="connsiteY1" fmla="*/ 235414 h 432994"/>
                            <a:gd name="connsiteX2" fmla="*/ 504831 w 982669"/>
                            <a:gd name="connsiteY2" fmla="*/ 102064 h 432994"/>
                            <a:gd name="connsiteX3" fmla="*/ 354018 w 982669"/>
                            <a:gd name="connsiteY3" fmla="*/ 30626 h 432994"/>
                            <a:gd name="connsiteX4" fmla="*/ 307187 w 982669"/>
                            <a:gd name="connsiteY4" fmla="*/ 181439 h 432994"/>
                            <a:gd name="connsiteX5" fmla="*/ 6 w 982669"/>
                            <a:gd name="connsiteY5" fmla="*/ 266371 h 432994"/>
                            <a:gd name="connsiteX6" fmla="*/ 346081 w 982669"/>
                            <a:gd name="connsiteY6" fmla="*/ 431470 h 432994"/>
                            <a:gd name="connsiteX7" fmla="*/ 860431 w 982669"/>
                            <a:gd name="connsiteY7" fmla="*/ 317170 h 432994"/>
                            <a:gd name="connsiteX8" fmla="*/ 982669 w 982669"/>
                            <a:gd name="connsiteY8" fmla="*/ 154452 h 432994"/>
                            <a:gd name="connsiteX0" fmla="*/ 982669 w 982669"/>
                            <a:gd name="connsiteY0" fmla="*/ 154452 h 432994"/>
                            <a:gd name="connsiteX1" fmla="*/ 460381 w 982669"/>
                            <a:gd name="connsiteY1" fmla="*/ 235414 h 432994"/>
                            <a:gd name="connsiteX2" fmla="*/ 504831 w 982669"/>
                            <a:gd name="connsiteY2" fmla="*/ 102064 h 432994"/>
                            <a:gd name="connsiteX3" fmla="*/ 354018 w 982669"/>
                            <a:gd name="connsiteY3" fmla="*/ 30626 h 432994"/>
                            <a:gd name="connsiteX4" fmla="*/ 307187 w 982669"/>
                            <a:gd name="connsiteY4" fmla="*/ 181439 h 432994"/>
                            <a:gd name="connsiteX5" fmla="*/ 6 w 982669"/>
                            <a:gd name="connsiteY5" fmla="*/ 266371 h 432994"/>
                            <a:gd name="connsiteX6" fmla="*/ 346081 w 982669"/>
                            <a:gd name="connsiteY6" fmla="*/ 431470 h 432994"/>
                            <a:gd name="connsiteX7" fmla="*/ 860431 w 982669"/>
                            <a:gd name="connsiteY7" fmla="*/ 317170 h 432994"/>
                            <a:gd name="connsiteX8" fmla="*/ 982669 w 982669"/>
                            <a:gd name="connsiteY8" fmla="*/ 154452 h 432994"/>
                            <a:gd name="connsiteX0" fmla="*/ 982669 w 982669"/>
                            <a:gd name="connsiteY0" fmla="*/ 154452 h 432994"/>
                            <a:gd name="connsiteX1" fmla="*/ 460381 w 982669"/>
                            <a:gd name="connsiteY1" fmla="*/ 235414 h 432994"/>
                            <a:gd name="connsiteX2" fmla="*/ 504831 w 982669"/>
                            <a:gd name="connsiteY2" fmla="*/ 102064 h 432994"/>
                            <a:gd name="connsiteX3" fmla="*/ 354018 w 982669"/>
                            <a:gd name="connsiteY3" fmla="*/ 30626 h 432994"/>
                            <a:gd name="connsiteX4" fmla="*/ 307187 w 982669"/>
                            <a:gd name="connsiteY4" fmla="*/ 181439 h 432994"/>
                            <a:gd name="connsiteX5" fmla="*/ 6 w 982669"/>
                            <a:gd name="connsiteY5" fmla="*/ 266371 h 432994"/>
                            <a:gd name="connsiteX6" fmla="*/ 346081 w 982669"/>
                            <a:gd name="connsiteY6" fmla="*/ 431470 h 432994"/>
                            <a:gd name="connsiteX7" fmla="*/ 860431 w 982669"/>
                            <a:gd name="connsiteY7" fmla="*/ 317170 h 432994"/>
                            <a:gd name="connsiteX8" fmla="*/ 982669 w 982669"/>
                            <a:gd name="connsiteY8" fmla="*/ 154452 h 432994"/>
                            <a:gd name="connsiteX0" fmla="*/ 982669 w 982669"/>
                            <a:gd name="connsiteY0" fmla="*/ 154452 h 432994"/>
                            <a:gd name="connsiteX1" fmla="*/ 465143 w 982669"/>
                            <a:gd name="connsiteY1" fmla="*/ 228270 h 432994"/>
                            <a:gd name="connsiteX2" fmla="*/ 504831 w 982669"/>
                            <a:gd name="connsiteY2" fmla="*/ 102064 h 432994"/>
                            <a:gd name="connsiteX3" fmla="*/ 354018 w 982669"/>
                            <a:gd name="connsiteY3" fmla="*/ 30626 h 432994"/>
                            <a:gd name="connsiteX4" fmla="*/ 307187 w 982669"/>
                            <a:gd name="connsiteY4" fmla="*/ 181439 h 432994"/>
                            <a:gd name="connsiteX5" fmla="*/ 6 w 982669"/>
                            <a:gd name="connsiteY5" fmla="*/ 266371 h 432994"/>
                            <a:gd name="connsiteX6" fmla="*/ 346081 w 982669"/>
                            <a:gd name="connsiteY6" fmla="*/ 431470 h 432994"/>
                            <a:gd name="connsiteX7" fmla="*/ 860431 w 982669"/>
                            <a:gd name="connsiteY7" fmla="*/ 317170 h 432994"/>
                            <a:gd name="connsiteX8" fmla="*/ 982669 w 982669"/>
                            <a:gd name="connsiteY8" fmla="*/ 154452 h 432994"/>
                            <a:gd name="connsiteX0" fmla="*/ 982669 w 982669"/>
                            <a:gd name="connsiteY0" fmla="*/ 154452 h 432994"/>
                            <a:gd name="connsiteX1" fmla="*/ 465143 w 982669"/>
                            <a:gd name="connsiteY1" fmla="*/ 228270 h 432994"/>
                            <a:gd name="connsiteX2" fmla="*/ 504831 w 982669"/>
                            <a:gd name="connsiteY2" fmla="*/ 102064 h 432994"/>
                            <a:gd name="connsiteX3" fmla="*/ 354018 w 982669"/>
                            <a:gd name="connsiteY3" fmla="*/ 30626 h 432994"/>
                            <a:gd name="connsiteX4" fmla="*/ 307187 w 982669"/>
                            <a:gd name="connsiteY4" fmla="*/ 181439 h 432994"/>
                            <a:gd name="connsiteX5" fmla="*/ 6 w 982669"/>
                            <a:gd name="connsiteY5" fmla="*/ 266371 h 432994"/>
                            <a:gd name="connsiteX6" fmla="*/ 346081 w 982669"/>
                            <a:gd name="connsiteY6" fmla="*/ 431470 h 432994"/>
                            <a:gd name="connsiteX7" fmla="*/ 860431 w 982669"/>
                            <a:gd name="connsiteY7" fmla="*/ 317170 h 432994"/>
                            <a:gd name="connsiteX8" fmla="*/ 982669 w 982669"/>
                            <a:gd name="connsiteY8" fmla="*/ 154452 h 43299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982669" h="432994">
                              <a:moveTo>
                                <a:pt x="982669" y="154452"/>
                              </a:moveTo>
                              <a:cubicBezTo>
                                <a:pt x="844291" y="371938"/>
                                <a:pt x="593996" y="267958"/>
                                <a:pt x="465143" y="228270"/>
                              </a:cubicBezTo>
                              <a:lnTo>
                                <a:pt x="504831" y="102064"/>
                              </a:lnTo>
                              <a:cubicBezTo>
                                <a:pt x="506154" y="17926"/>
                                <a:pt x="424133" y="-37637"/>
                                <a:pt x="354018" y="30626"/>
                              </a:cubicBezTo>
                              <a:lnTo>
                                <a:pt x="307187" y="181439"/>
                              </a:lnTo>
                              <a:cubicBezTo>
                                <a:pt x="213525" y="171650"/>
                                <a:pt x="48424" y="149954"/>
                                <a:pt x="6" y="266371"/>
                              </a:cubicBezTo>
                              <a:cubicBezTo>
                                <a:pt x="-1318" y="367441"/>
                                <a:pt x="216435" y="423269"/>
                                <a:pt x="346081" y="431470"/>
                              </a:cubicBezTo>
                              <a:cubicBezTo>
                                <a:pt x="634212" y="442582"/>
                                <a:pt x="705649" y="391783"/>
                                <a:pt x="860431" y="317170"/>
                              </a:cubicBezTo>
                              <a:cubicBezTo>
                                <a:pt x="917845" y="273249"/>
                                <a:pt x="958593" y="238854"/>
                                <a:pt x="982669" y="154452"/>
                              </a:cubicBezTo>
                              <a:close/>
                            </a:path>
                          </a:pathLst>
                        </a:custGeom>
                        <a:gradFill>
                          <a:gsLst>
                            <a:gs pos="14000">
                              <a:srgbClr val="F91313"/>
                            </a:gs>
                            <a:gs pos="46000">
                              <a:srgbClr val="EB1314"/>
                            </a:gs>
                            <a:gs pos="82000">
                              <a:srgbClr val="AC0F10"/>
                            </a:gs>
                          </a:gsLst>
                          <a:lin ang="5400000" scaled="1"/>
                        </a:gra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 sz="1350"/>
                        </a:p>
                      </p:txBody>
                    </p:sp>
                    <p:sp>
                      <p:nvSpPr>
                        <p:cNvPr id="121" name="Freeform: Shape 120">
                          <a:extLst>
                            <a:ext uri="{FF2B5EF4-FFF2-40B4-BE49-F238E27FC236}">
                              <a16:creationId xmlns:a16="http://schemas.microsoft.com/office/drawing/2014/main" id="{621AAD22-1773-4211-821F-EB0EAE9488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259746" y="1590259"/>
                          <a:ext cx="244037" cy="363505"/>
                        </a:xfrm>
                        <a:custGeom>
                          <a:avLst/>
                          <a:gdLst>
                            <a:gd name="connsiteX0" fmla="*/ 320040 w 320040"/>
                            <a:gd name="connsiteY0" fmla="*/ 0 h 403860"/>
                            <a:gd name="connsiteX1" fmla="*/ 175260 w 320040"/>
                            <a:gd name="connsiteY1" fmla="*/ 403860 h 403860"/>
                            <a:gd name="connsiteX2" fmla="*/ 0 w 320040"/>
                            <a:gd name="connsiteY2" fmla="*/ 403860 h 403860"/>
                            <a:gd name="connsiteX3" fmla="*/ 144780 w 320040"/>
                            <a:gd name="connsiteY3" fmla="*/ 15240 h 403860"/>
                            <a:gd name="connsiteX4" fmla="*/ 320040 w 320040"/>
                            <a:gd name="connsiteY4" fmla="*/ 0 h 403860"/>
                            <a:gd name="connsiteX0" fmla="*/ 339090 w 339090"/>
                            <a:gd name="connsiteY0" fmla="*/ 18098 h 388620"/>
                            <a:gd name="connsiteX1" fmla="*/ 175260 w 339090"/>
                            <a:gd name="connsiteY1" fmla="*/ 388620 h 388620"/>
                            <a:gd name="connsiteX2" fmla="*/ 0 w 339090"/>
                            <a:gd name="connsiteY2" fmla="*/ 388620 h 388620"/>
                            <a:gd name="connsiteX3" fmla="*/ 144780 w 339090"/>
                            <a:gd name="connsiteY3" fmla="*/ 0 h 388620"/>
                            <a:gd name="connsiteX4" fmla="*/ 339090 w 339090"/>
                            <a:gd name="connsiteY4" fmla="*/ 18098 h 388620"/>
                            <a:gd name="connsiteX0" fmla="*/ 339090 w 339090"/>
                            <a:gd name="connsiteY0" fmla="*/ 30005 h 400527"/>
                            <a:gd name="connsiteX1" fmla="*/ 175260 w 339090"/>
                            <a:gd name="connsiteY1" fmla="*/ 400527 h 400527"/>
                            <a:gd name="connsiteX2" fmla="*/ 0 w 339090"/>
                            <a:gd name="connsiteY2" fmla="*/ 400527 h 400527"/>
                            <a:gd name="connsiteX3" fmla="*/ 149543 w 339090"/>
                            <a:gd name="connsiteY3" fmla="*/ 0 h 400527"/>
                            <a:gd name="connsiteX4" fmla="*/ 339090 w 339090"/>
                            <a:gd name="connsiteY4" fmla="*/ 30005 h 400527"/>
                            <a:gd name="connsiteX0" fmla="*/ 339090 w 339090"/>
                            <a:gd name="connsiteY0" fmla="*/ 77715 h 448237"/>
                            <a:gd name="connsiteX1" fmla="*/ 175260 w 339090"/>
                            <a:gd name="connsiteY1" fmla="*/ 448237 h 448237"/>
                            <a:gd name="connsiteX2" fmla="*/ 0 w 339090"/>
                            <a:gd name="connsiteY2" fmla="*/ 448237 h 448237"/>
                            <a:gd name="connsiteX3" fmla="*/ 149543 w 339090"/>
                            <a:gd name="connsiteY3" fmla="*/ 47710 h 448237"/>
                            <a:gd name="connsiteX4" fmla="*/ 339090 w 339090"/>
                            <a:gd name="connsiteY4" fmla="*/ 77715 h 448237"/>
                            <a:gd name="connsiteX0" fmla="*/ 327184 w 327184"/>
                            <a:gd name="connsiteY0" fmla="*/ 73981 h 449266"/>
                            <a:gd name="connsiteX1" fmla="*/ 175260 w 327184"/>
                            <a:gd name="connsiteY1" fmla="*/ 449266 h 449266"/>
                            <a:gd name="connsiteX2" fmla="*/ 0 w 327184"/>
                            <a:gd name="connsiteY2" fmla="*/ 449266 h 449266"/>
                            <a:gd name="connsiteX3" fmla="*/ 149543 w 327184"/>
                            <a:gd name="connsiteY3" fmla="*/ 48739 h 449266"/>
                            <a:gd name="connsiteX4" fmla="*/ 327184 w 327184"/>
                            <a:gd name="connsiteY4" fmla="*/ 73981 h 449266"/>
                            <a:gd name="connsiteX0" fmla="*/ 327184 w 327184"/>
                            <a:gd name="connsiteY0" fmla="*/ 91727 h 467012"/>
                            <a:gd name="connsiteX1" fmla="*/ 175260 w 327184"/>
                            <a:gd name="connsiteY1" fmla="*/ 467012 h 467012"/>
                            <a:gd name="connsiteX2" fmla="*/ 0 w 327184"/>
                            <a:gd name="connsiteY2" fmla="*/ 467012 h 467012"/>
                            <a:gd name="connsiteX3" fmla="*/ 149543 w 327184"/>
                            <a:gd name="connsiteY3" fmla="*/ 66485 h 467012"/>
                            <a:gd name="connsiteX4" fmla="*/ 327184 w 327184"/>
                            <a:gd name="connsiteY4" fmla="*/ 91727 h 467012"/>
                            <a:gd name="connsiteX0" fmla="*/ 327184 w 327184"/>
                            <a:gd name="connsiteY0" fmla="*/ 85589 h 460874"/>
                            <a:gd name="connsiteX1" fmla="*/ 175260 w 327184"/>
                            <a:gd name="connsiteY1" fmla="*/ 460874 h 460874"/>
                            <a:gd name="connsiteX2" fmla="*/ 0 w 327184"/>
                            <a:gd name="connsiteY2" fmla="*/ 460874 h 460874"/>
                            <a:gd name="connsiteX3" fmla="*/ 149543 w 327184"/>
                            <a:gd name="connsiteY3" fmla="*/ 60347 h 460874"/>
                            <a:gd name="connsiteX4" fmla="*/ 327184 w 327184"/>
                            <a:gd name="connsiteY4" fmla="*/ 85589 h 460874"/>
                            <a:gd name="connsiteX0" fmla="*/ 327184 w 327184"/>
                            <a:gd name="connsiteY0" fmla="*/ 89988 h 465273"/>
                            <a:gd name="connsiteX1" fmla="*/ 175260 w 327184"/>
                            <a:gd name="connsiteY1" fmla="*/ 465273 h 465273"/>
                            <a:gd name="connsiteX2" fmla="*/ 0 w 327184"/>
                            <a:gd name="connsiteY2" fmla="*/ 465273 h 465273"/>
                            <a:gd name="connsiteX3" fmla="*/ 149543 w 327184"/>
                            <a:gd name="connsiteY3" fmla="*/ 64746 h 465273"/>
                            <a:gd name="connsiteX4" fmla="*/ 327184 w 327184"/>
                            <a:gd name="connsiteY4" fmla="*/ 89988 h 465273"/>
                            <a:gd name="connsiteX0" fmla="*/ 327184 w 327184"/>
                            <a:gd name="connsiteY0" fmla="*/ 89988 h 479561"/>
                            <a:gd name="connsiteX1" fmla="*/ 175260 w 327184"/>
                            <a:gd name="connsiteY1" fmla="*/ 479561 h 479561"/>
                            <a:gd name="connsiteX2" fmla="*/ 0 w 327184"/>
                            <a:gd name="connsiteY2" fmla="*/ 465273 h 479561"/>
                            <a:gd name="connsiteX3" fmla="*/ 149543 w 327184"/>
                            <a:gd name="connsiteY3" fmla="*/ 64746 h 479561"/>
                            <a:gd name="connsiteX4" fmla="*/ 327184 w 327184"/>
                            <a:gd name="connsiteY4" fmla="*/ 89988 h 479561"/>
                            <a:gd name="connsiteX0" fmla="*/ 312897 w 312897"/>
                            <a:gd name="connsiteY0" fmla="*/ 89988 h 479561"/>
                            <a:gd name="connsiteX1" fmla="*/ 160973 w 312897"/>
                            <a:gd name="connsiteY1" fmla="*/ 479561 h 479561"/>
                            <a:gd name="connsiteX2" fmla="*/ 0 w 312897"/>
                            <a:gd name="connsiteY2" fmla="*/ 436698 h 479561"/>
                            <a:gd name="connsiteX3" fmla="*/ 135256 w 312897"/>
                            <a:gd name="connsiteY3" fmla="*/ 64746 h 479561"/>
                            <a:gd name="connsiteX4" fmla="*/ 312897 w 312897"/>
                            <a:gd name="connsiteY4" fmla="*/ 89988 h 479561"/>
                            <a:gd name="connsiteX0" fmla="*/ 312897 w 312897"/>
                            <a:gd name="connsiteY0" fmla="*/ 89988 h 453367"/>
                            <a:gd name="connsiteX1" fmla="*/ 170498 w 312897"/>
                            <a:gd name="connsiteY1" fmla="*/ 453367 h 453367"/>
                            <a:gd name="connsiteX2" fmla="*/ 0 w 312897"/>
                            <a:gd name="connsiteY2" fmla="*/ 436698 h 453367"/>
                            <a:gd name="connsiteX3" fmla="*/ 135256 w 312897"/>
                            <a:gd name="connsiteY3" fmla="*/ 64746 h 453367"/>
                            <a:gd name="connsiteX4" fmla="*/ 312897 w 312897"/>
                            <a:gd name="connsiteY4" fmla="*/ 89988 h 453367"/>
                            <a:gd name="connsiteX0" fmla="*/ 310516 w 310516"/>
                            <a:gd name="connsiteY0" fmla="*/ 89988 h 453367"/>
                            <a:gd name="connsiteX1" fmla="*/ 168117 w 310516"/>
                            <a:gd name="connsiteY1" fmla="*/ 453367 h 453367"/>
                            <a:gd name="connsiteX2" fmla="*/ 0 w 310516"/>
                            <a:gd name="connsiteY2" fmla="*/ 427173 h 453367"/>
                            <a:gd name="connsiteX3" fmla="*/ 132875 w 310516"/>
                            <a:gd name="connsiteY3" fmla="*/ 64746 h 453367"/>
                            <a:gd name="connsiteX4" fmla="*/ 310516 w 310516"/>
                            <a:gd name="connsiteY4" fmla="*/ 89988 h 453367"/>
                            <a:gd name="connsiteX0" fmla="*/ 303372 w 303372"/>
                            <a:gd name="connsiteY0" fmla="*/ 95874 h 449728"/>
                            <a:gd name="connsiteX1" fmla="*/ 168117 w 303372"/>
                            <a:gd name="connsiteY1" fmla="*/ 449728 h 449728"/>
                            <a:gd name="connsiteX2" fmla="*/ 0 w 303372"/>
                            <a:gd name="connsiteY2" fmla="*/ 423534 h 449728"/>
                            <a:gd name="connsiteX3" fmla="*/ 132875 w 303372"/>
                            <a:gd name="connsiteY3" fmla="*/ 61107 h 449728"/>
                            <a:gd name="connsiteX4" fmla="*/ 303372 w 303372"/>
                            <a:gd name="connsiteY4" fmla="*/ 95874 h 449728"/>
                            <a:gd name="connsiteX0" fmla="*/ 303372 w 303372"/>
                            <a:gd name="connsiteY0" fmla="*/ 98033 h 451887"/>
                            <a:gd name="connsiteX1" fmla="*/ 168117 w 303372"/>
                            <a:gd name="connsiteY1" fmla="*/ 451887 h 451887"/>
                            <a:gd name="connsiteX2" fmla="*/ 0 w 303372"/>
                            <a:gd name="connsiteY2" fmla="*/ 425693 h 451887"/>
                            <a:gd name="connsiteX3" fmla="*/ 132875 w 303372"/>
                            <a:gd name="connsiteY3" fmla="*/ 63266 h 451887"/>
                            <a:gd name="connsiteX4" fmla="*/ 303372 w 303372"/>
                            <a:gd name="connsiteY4" fmla="*/ 98033 h 4518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03372" h="451887">
                              <a:moveTo>
                                <a:pt x="303372" y="98033"/>
                              </a:moveTo>
                              <a:lnTo>
                                <a:pt x="168117" y="451887"/>
                              </a:lnTo>
                              <a:lnTo>
                                <a:pt x="0" y="425693"/>
                              </a:lnTo>
                              <a:lnTo>
                                <a:pt x="132875" y="63266"/>
                              </a:lnTo>
                              <a:cubicBezTo>
                                <a:pt x="179388" y="-41032"/>
                                <a:pt x="292578" y="-7218"/>
                                <a:pt x="303372" y="98033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73000">
                              <a:srgbClr val="AFABA7"/>
                            </a:gs>
                            <a:gs pos="29000">
                              <a:srgbClr val="AFABA7"/>
                            </a:gs>
                            <a:gs pos="54000">
                              <a:srgbClr val="F8F8F8"/>
                            </a:gs>
                          </a:gsLst>
                          <a:lin ang="2700000" scaled="1"/>
                          <a:tileRect/>
                        </a:gra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 sz="1350"/>
                        </a:p>
                      </p:txBody>
                    </p:sp>
                  </p:grpSp>
                  <p:grpSp>
                    <p:nvGrpSpPr>
                      <p:cNvPr id="117" name="Group 116">
                        <a:extLst>
                          <a:ext uri="{FF2B5EF4-FFF2-40B4-BE49-F238E27FC236}">
                            <a16:creationId xmlns:a16="http://schemas.microsoft.com/office/drawing/2014/main" id="{FFF7DAB5-2E92-4967-B674-AF7E55D9A25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51520" y="1725890"/>
                        <a:ext cx="1330258" cy="2068794"/>
                        <a:chOff x="6551520" y="1725890"/>
                        <a:chExt cx="1330258" cy="2068794"/>
                      </a:xfrm>
                    </p:grpSpPr>
                    <p:sp>
                      <p:nvSpPr>
                        <p:cNvPr id="118" name="Freeform: Shape 117">
                          <a:extLst>
                            <a:ext uri="{FF2B5EF4-FFF2-40B4-BE49-F238E27FC236}">
                              <a16:creationId xmlns:a16="http://schemas.microsoft.com/office/drawing/2014/main" id="{9DC9463F-7523-4D62-A09D-A1DBFED6EB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1520" y="1725890"/>
                          <a:ext cx="1330258" cy="2068794"/>
                        </a:xfrm>
                        <a:custGeom>
                          <a:avLst/>
                          <a:gdLst>
                            <a:gd name="connsiteX0" fmla="*/ 1657350 w 1657350"/>
                            <a:gd name="connsiteY0" fmla="*/ 0 h 2533650"/>
                            <a:gd name="connsiteX1" fmla="*/ 304800 w 1657350"/>
                            <a:gd name="connsiteY1" fmla="*/ 2533650 h 2533650"/>
                            <a:gd name="connsiteX2" fmla="*/ 0 w 1657350"/>
                            <a:gd name="connsiteY2" fmla="*/ 2482850 h 2533650"/>
                            <a:gd name="connsiteX3" fmla="*/ 673100 w 1657350"/>
                            <a:gd name="connsiteY3" fmla="*/ 107950 h 2533650"/>
                            <a:gd name="connsiteX4" fmla="*/ 1657350 w 1657350"/>
                            <a:gd name="connsiteY4" fmla="*/ 0 h 2533650"/>
                            <a:gd name="connsiteX0" fmla="*/ 1657350 w 1657350"/>
                            <a:gd name="connsiteY0" fmla="*/ 0 h 2533650"/>
                            <a:gd name="connsiteX1" fmla="*/ 304800 w 1657350"/>
                            <a:gd name="connsiteY1" fmla="*/ 2533650 h 2533650"/>
                            <a:gd name="connsiteX2" fmla="*/ 0 w 1657350"/>
                            <a:gd name="connsiteY2" fmla="*/ 2482850 h 2533650"/>
                            <a:gd name="connsiteX3" fmla="*/ 673100 w 1657350"/>
                            <a:gd name="connsiteY3" fmla="*/ 107950 h 2533650"/>
                            <a:gd name="connsiteX4" fmla="*/ 1657350 w 1657350"/>
                            <a:gd name="connsiteY4" fmla="*/ 0 h 2533650"/>
                            <a:gd name="connsiteX0" fmla="*/ 1657350 w 1657350"/>
                            <a:gd name="connsiteY0" fmla="*/ 0 h 2533650"/>
                            <a:gd name="connsiteX1" fmla="*/ 304800 w 1657350"/>
                            <a:gd name="connsiteY1" fmla="*/ 2533650 h 2533650"/>
                            <a:gd name="connsiteX2" fmla="*/ 0 w 1657350"/>
                            <a:gd name="connsiteY2" fmla="*/ 2482850 h 2533650"/>
                            <a:gd name="connsiteX3" fmla="*/ 675481 w 1657350"/>
                            <a:gd name="connsiteY3" fmla="*/ 86519 h 2533650"/>
                            <a:gd name="connsiteX4" fmla="*/ 1657350 w 1657350"/>
                            <a:gd name="connsiteY4" fmla="*/ 0 h 2533650"/>
                            <a:gd name="connsiteX0" fmla="*/ 1657350 w 1657350"/>
                            <a:gd name="connsiteY0" fmla="*/ 0 h 2533650"/>
                            <a:gd name="connsiteX1" fmla="*/ 304800 w 1657350"/>
                            <a:gd name="connsiteY1" fmla="*/ 2533650 h 2533650"/>
                            <a:gd name="connsiteX2" fmla="*/ 0 w 1657350"/>
                            <a:gd name="connsiteY2" fmla="*/ 2482850 h 2533650"/>
                            <a:gd name="connsiteX3" fmla="*/ 675481 w 1657350"/>
                            <a:gd name="connsiteY3" fmla="*/ 86519 h 2533650"/>
                            <a:gd name="connsiteX4" fmla="*/ 1657350 w 1657350"/>
                            <a:gd name="connsiteY4" fmla="*/ 0 h 2533650"/>
                            <a:gd name="connsiteX0" fmla="*/ 1657350 w 1657350"/>
                            <a:gd name="connsiteY0" fmla="*/ 0 h 2533650"/>
                            <a:gd name="connsiteX1" fmla="*/ 304800 w 1657350"/>
                            <a:gd name="connsiteY1" fmla="*/ 2533650 h 2533650"/>
                            <a:gd name="connsiteX2" fmla="*/ 0 w 1657350"/>
                            <a:gd name="connsiteY2" fmla="*/ 2482850 h 2533650"/>
                            <a:gd name="connsiteX3" fmla="*/ 675481 w 1657350"/>
                            <a:gd name="connsiteY3" fmla="*/ 86519 h 2533650"/>
                            <a:gd name="connsiteX4" fmla="*/ 1657350 w 1657350"/>
                            <a:gd name="connsiteY4" fmla="*/ 0 h 2533650"/>
                            <a:gd name="connsiteX0" fmla="*/ 1657350 w 1657350"/>
                            <a:gd name="connsiteY0" fmla="*/ 0 h 2533650"/>
                            <a:gd name="connsiteX1" fmla="*/ 304800 w 1657350"/>
                            <a:gd name="connsiteY1" fmla="*/ 2533650 h 2533650"/>
                            <a:gd name="connsiteX2" fmla="*/ 0 w 1657350"/>
                            <a:gd name="connsiteY2" fmla="*/ 2482850 h 2533650"/>
                            <a:gd name="connsiteX3" fmla="*/ 675481 w 1657350"/>
                            <a:gd name="connsiteY3" fmla="*/ 86519 h 2533650"/>
                            <a:gd name="connsiteX4" fmla="*/ 1657350 w 1657350"/>
                            <a:gd name="connsiteY4" fmla="*/ 0 h 2533650"/>
                            <a:gd name="connsiteX0" fmla="*/ 1657350 w 1657350"/>
                            <a:gd name="connsiteY0" fmla="*/ 0 h 2533650"/>
                            <a:gd name="connsiteX1" fmla="*/ 304800 w 1657350"/>
                            <a:gd name="connsiteY1" fmla="*/ 2533650 h 2533650"/>
                            <a:gd name="connsiteX2" fmla="*/ 0 w 1657350"/>
                            <a:gd name="connsiteY2" fmla="*/ 2482850 h 2533650"/>
                            <a:gd name="connsiteX3" fmla="*/ 675481 w 1657350"/>
                            <a:gd name="connsiteY3" fmla="*/ 86519 h 2533650"/>
                            <a:gd name="connsiteX4" fmla="*/ 1657350 w 1657350"/>
                            <a:gd name="connsiteY4" fmla="*/ 0 h 2533650"/>
                            <a:gd name="connsiteX0" fmla="*/ 1657350 w 1657350"/>
                            <a:gd name="connsiteY0" fmla="*/ 0 h 2533650"/>
                            <a:gd name="connsiteX1" fmla="*/ 304800 w 1657350"/>
                            <a:gd name="connsiteY1" fmla="*/ 2533650 h 2533650"/>
                            <a:gd name="connsiteX2" fmla="*/ 0 w 1657350"/>
                            <a:gd name="connsiteY2" fmla="*/ 2482850 h 2533650"/>
                            <a:gd name="connsiteX3" fmla="*/ 675481 w 1657350"/>
                            <a:gd name="connsiteY3" fmla="*/ 86519 h 2533650"/>
                            <a:gd name="connsiteX4" fmla="*/ 1657350 w 1657350"/>
                            <a:gd name="connsiteY4" fmla="*/ 0 h 2533650"/>
                            <a:gd name="connsiteX0" fmla="*/ 1633538 w 1633538"/>
                            <a:gd name="connsiteY0" fmla="*/ 0 h 2533650"/>
                            <a:gd name="connsiteX1" fmla="*/ 280988 w 1633538"/>
                            <a:gd name="connsiteY1" fmla="*/ 2533650 h 2533650"/>
                            <a:gd name="connsiteX2" fmla="*/ 0 w 1633538"/>
                            <a:gd name="connsiteY2" fmla="*/ 2423319 h 2533650"/>
                            <a:gd name="connsiteX3" fmla="*/ 651669 w 1633538"/>
                            <a:gd name="connsiteY3" fmla="*/ 86519 h 2533650"/>
                            <a:gd name="connsiteX4" fmla="*/ 1633538 w 1633538"/>
                            <a:gd name="connsiteY4" fmla="*/ 0 h 2533650"/>
                            <a:gd name="connsiteX0" fmla="*/ 1621632 w 1621632"/>
                            <a:gd name="connsiteY0" fmla="*/ 0 h 2533650"/>
                            <a:gd name="connsiteX1" fmla="*/ 269082 w 1621632"/>
                            <a:gd name="connsiteY1" fmla="*/ 2533650 h 2533650"/>
                            <a:gd name="connsiteX2" fmla="*/ 0 w 1621632"/>
                            <a:gd name="connsiteY2" fmla="*/ 2394744 h 2533650"/>
                            <a:gd name="connsiteX3" fmla="*/ 639763 w 1621632"/>
                            <a:gd name="connsiteY3" fmla="*/ 86519 h 2533650"/>
                            <a:gd name="connsiteX4" fmla="*/ 1621632 w 1621632"/>
                            <a:gd name="connsiteY4" fmla="*/ 0 h 2533650"/>
                            <a:gd name="connsiteX0" fmla="*/ 1621632 w 1621632"/>
                            <a:gd name="connsiteY0" fmla="*/ 0 h 2564912"/>
                            <a:gd name="connsiteX1" fmla="*/ 269082 w 1621632"/>
                            <a:gd name="connsiteY1" fmla="*/ 2533650 h 2564912"/>
                            <a:gd name="connsiteX2" fmla="*/ 53976 w 1621632"/>
                            <a:gd name="connsiteY2" fmla="*/ 2560638 h 2564912"/>
                            <a:gd name="connsiteX3" fmla="*/ 0 w 1621632"/>
                            <a:gd name="connsiteY3" fmla="*/ 2394744 h 2564912"/>
                            <a:gd name="connsiteX4" fmla="*/ 639763 w 1621632"/>
                            <a:gd name="connsiteY4" fmla="*/ 86519 h 2564912"/>
                            <a:gd name="connsiteX5" fmla="*/ 1621632 w 1621632"/>
                            <a:gd name="connsiteY5" fmla="*/ 0 h 2564912"/>
                            <a:gd name="connsiteX0" fmla="*/ 1653369 w 1653369"/>
                            <a:gd name="connsiteY0" fmla="*/ 0 h 2564912"/>
                            <a:gd name="connsiteX1" fmla="*/ 300819 w 1653369"/>
                            <a:gd name="connsiteY1" fmla="*/ 2533650 h 2564912"/>
                            <a:gd name="connsiteX2" fmla="*/ 85713 w 1653369"/>
                            <a:gd name="connsiteY2" fmla="*/ 2560638 h 2564912"/>
                            <a:gd name="connsiteX3" fmla="*/ 31737 w 1653369"/>
                            <a:gd name="connsiteY3" fmla="*/ 2394744 h 2564912"/>
                            <a:gd name="connsiteX4" fmla="*/ 671500 w 1653369"/>
                            <a:gd name="connsiteY4" fmla="*/ 86519 h 2564912"/>
                            <a:gd name="connsiteX5" fmla="*/ 1653369 w 1653369"/>
                            <a:gd name="connsiteY5" fmla="*/ 0 h 2564912"/>
                            <a:gd name="connsiteX0" fmla="*/ 1657667 w 1657667"/>
                            <a:gd name="connsiteY0" fmla="*/ 0 h 2564912"/>
                            <a:gd name="connsiteX1" fmla="*/ 305117 w 1657667"/>
                            <a:gd name="connsiteY1" fmla="*/ 2533650 h 2564912"/>
                            <a:gd name="connsiteX2" fmla="*/ 90011 w 1657667"/>
                            <a:gd name="connsiteY2" fmla="*/ 2560638 h 2564912"/>
                            <a:gd name="connsiteX3" fmla="*/ 36035 w 1657667"/>
                            <a:gd name="connsiteY3" fmla="*/ 2394744 h 2564912"/>
                            <a:gd name="connsiteX4" fmla="*/ 675798 w 1657667"/>
                            <a:gd name="connsiteY4" fmla="*/ 86519 h 2564912"/>
                            <a:gd name="connsiteX5" fmla="*/ 1657667 w 1657667"/>
                            <a:gd name="connsiteY5" fmla="*/ 0 h 2564912"/>
                            <a:gd name="connsiteX0" fmla="*/ 1657667 w 1657667"/>
                            <a:gd name="connsiteY0" fmla="*/ 0 h 2563225"/>
                            <a:gd name="connsiteX1" fmla="*/ 336073 w 1657667"/>
                            <a:gd name="connsiteY1" fmla="*/ 2478881 h 2563225"/>
                            <a:gd name="connsiteX2" fmla="*/ 90011 w 1657667"/>
                            <a:gd name="connsiteY2" fmla="*/ 2560638 h 2563225"/>
                            <a:gd name="connsiteX3" fmla="*/ 36035 w 1657667"/>
                            <a:gd name="connsiteY3" fmla="*/ 2394744 h 2563225"/>
                            <a:gd name="connsiteX4" fmla="*/ 675798 w 1657667"/>
                            <a:gd name="connsiteY4" fmla="*/ 86519 h 2563225"/>
                            <a:gd name="connsiteX5" fmla="*/ 1657667 w 1657667"/>
                            <a:gd name="connsiteY5" fmla="*/ 0 h 2563225"/>
                            <a:gd name="connsiteX0" fmla="*/ 1657667 w 1657667"/>
                            <a:gd name="connsiteY0" fmla="*/ 0 h 2570201"/>
                            <a:gd name="connsiteX1" fmla="*/ 336073 w 1657667"/>
                            <a:gd name="connsiteY1" fmla="*/ 2478881 h 2570201"/>
                            <a:gd name="connsiteX2" fmla="*/ 90011 w 1657667"/>
                            <a:gd name="connsiteY2" fmla="*/ 2560638 h 2570201"/>
                            <a:gd name="connsiteX3" fmla="*/ 36035 w 1657667"/>
                            <a:gd name="connsiteY3" fmla="*/ 2394744 h 2570201"/>
                            <a:gd name="connsiteX4" fmla="*/ 675798 w 1657667"/>
                            <a:gd name="connsiteY4" fmla="*/ 86519 h 2570201"/>
                            <a:gd name="connsiteX5" fmla="*/ 1657667 w 1657667"/>
                            <a:gd name="connsiteY5" fmla="*/ 0 h 2570201"/>
                            <a:gd name="connsiteX0" fmla="*/ 1650179 w 1650179"/>
                            <a:gd name="connsiteY0" fmla="*/ 0 h 2564521"/>
                            <a:gd name="connsiteX1" fmla="*/ 328585 w 1650179"/>
                            <a:gd name="connsiteY1" fmla="*/ 2478881 h 2564521"/>
                            <a:gd name="connsiteX2" fmla="*/ 127767 w 1650179"/>
                            <a:gd name="connsiteY2" fmla="*/ 2553494 h 2564521"/>
                            <a:gd name="connsiteX3" fmla="*/ 28547 w 1650179"/>
                            <a:gd name="connsiteY3" fmla="*/ 2394744 h 2564521"/>
                            <a:gd name="connsiteX4" fmla="*/ 668310 w 1650179"/>
                            <a:gd name="connsiteY4" fmla="*/ 86519 h 2564521"/>
                            <a:gd name="connsiteX5" fmla="*/ 1650179 w 1650179"/>
                            <a:gd name="connsiteY5" fmla="*/ 0 h 2564521"/>
                            <a:gd name="connsiteX0" fmla="*/ 1653653 w 1653653"/>
                            <a:gd name="connsiteY0" fmla="*/ 0 h 2564521"/>
                            <a:gd name="connsiteX1" fmla="*/ 332059 w 1653653"/>
                            <a:gd name="connsiteY1" fmla="*/ 2478881 h 2564521"/>
                            <a:gd name="connsiteX2" fmla="*/ 131241 w 1653653"/>
                            <a:gd name="connsiteY2" fmla="*/ 2553494 h 2564521"/>
                            <a:gd name="connsiteX3" fmla="*/ 32021 w 1653653"/>
                            <a:gd name="connsiteY3" fmla="*/ 2394744 h 2564521"/>
                            <a:gd name="connsiteX4" fmla="*/ 671784 w 1653653"/>
                            <a:gd name="connsiteY4" fmla="*/ 86519 h 2564521"/>
                            <a:gd name="connsiteX5" fmla="*/ 1653653 w 1653653"/>
                            <a:gd name="connsiteY5" fmla="*/ 0 h 2564521"/>
                            <a:gd name="connsiteX0" fmla="*/ 1653653 w 1653653"/>
                            <a:gd name="connsiteY0" fmla="*/ 0 h 2558216"/>
                            <a:gd name="connsiteX1" fmla="*/ 332059 w 1653653"/>
                            <a:gd name="connsiteY1" fmla="*/ 2478881 h 2558216"/>
                            <a:gd name="connsiteX2" fmla="*/ 131241 w 1653653"/>
                            <a:gd name="connsiteY2" fmla="*/ 2553494 h 2558216"/>
                            <a:gd name="connsiteX3" fmla="*/ 32021 w 1653653"/>
                            <a:gd name="connsiteY3" fmla="*/ 2394744 h 2558216"/>
                            <a:gd name="connsiteX4" fmla="*/ 671784 w 1653653"/>
                            <a:gd name="connsiteY4" fmla="*/ 86519 h 2558216"/>
                            <a:gd name="connsiteX5" fmla="*/ 1653653 w 1653653"/>
                            <a:gd name="connsiteY5" fmla="*/ 0 h 2558216"/>
                            <a:gd name="connsiteX0" fmla="*/ 1653653 w 1653653"/>
                            <a:gd name="connsiteY0" fmla="*/ 0 h 2572501"/>
                            <a:gd name="connsiteX1" fmla="*/ 332059 w 1653653"/>
                            <a:gd name="connsiteY1" fmla="*/ 2478881 h 2572501"/>
                            <a:gd name="connsiteX2" fmla="*/ 131241 w 1653653"/>
                            <a:gd name="connsiteY2" fmla="*/ 2570163 h 2572501"/>
                            <a:gd name="connsiteX3" fmla="*/ 32021 w 1653653"/>
                            <a:gd name="connsiteY3" fmla="*/ 2394744 h 2572501"/>
                            <a:gd name="connsiteX4" fmla="*/ 671784 w 1653653"/>
                            <a:gd name="connsiteY4" fmla="*/ 86519 h 2572501"/>
                            <a:gd name="connsiteX5" fmla="*/ 1653653 w 1653653"/>
                            <a:gd name="connsiteY5" fmla="*/ 0 h 2572501"/>
                            <a:gd name="connsiteX0" fmla="*/ 1653653 w 1653653"/>
                            <a:gd name="connsiteY0" fmla="*/ 0 h 2572710"/>
                            <a:gd name="connsiteX1" fmla="*/ 332059 w 1653653"/>
                            <a:gd name="connsiteY1" fmla="*/ 2478881 h 2572710"/>
                            <a:gd name="connsiteX2" fmla="*/ 131241 w 1653653"/>
                            <a:gd name="connsiteY2" fmla="*/ 2570163 h 2572710"/>
                            <a:gd name="connsiteX3" fmla="*/ 32021 w 1653653"/>
                            <a:gd name="connsiteY3" fmla="*/ 2394744 h 2572710"/>
                            <a:gd name="connsiteX4" fmla="*/ 671784 w 1653653"/>
                            <a:gd name="connsiteY4" fmla="*/ 86519 h 2572710"/>
                            <a:gd name="connsiteX5" fmla="*/ 1653653 w 1653653"/>
                            <a:gd name="connsiteY5" fmla="*/ 0 h 2572710"/>
                            <a:gd name="connsiteX0" fmla="*/ 1653653 w 1653653"/>
                            <a:gd name="connsiteY0" fmla="*/ 0 h 2573797"/>
                            <a:gd name="connsiteX1" fmla="*/ 332059 w 1653653"/>
                            <a:gd name="connsiteY1" fmla="*/ 2478881 h 2573797"/>
                            <a:gd name="connsiteX2" fmla="*/ 131241 w 1653653"/>
                            <a:gd name="connsiteY2" fmla="*/ 2570163 h 2573797"/>
                            <a:gd name="connsiteX3" fmla="*/ 32021 w 1653653"/>
                            <a:gd name="connsiteY3" fmla="*/ 2394744 h 2573797"/>
                            <a:gd name="connsiteX4" fmla="*/ 671784 w 1653653"/>
                            <a:gd name="connsiteY4" fmla="*/ 86519 h 2573797"/>
                            <a:gd name="connsiteX5" fmla="*/ 1653653 w 1653653"/>
                            <a:gd name="connsiteY5" fmla="*/ 0 h 2573797"/>
                            <a:gd name="connsiteX0" fmla="*/ 1641690 w 1641690"/>
                            <a:gd name="connsiteY0" fmla="*/ 0 h 2573797"/>
                            <a:gd name="connsiteX1" fmla="*/ 320096 w 1641690"/>
                            <a:gd name="connsiteY1" fmla="*/ 2478881 h 2573797"/>
                            <a:gd name="connsiteX2" fmla="*/ 119278 w 1641690"/>
                            <a:gd name="connsiteY2" fmla="*/ 2570163 h 2573797"/>
                            <a:gd name="connsiteX3" fmla="*/ 20058 w 1641690"/>
                            <a:gd name="connsiteY3" fmla="*/ 2394744 h 2573797"/>
                            <a:gd name="connsiteX4" fmla="*/ 659821 w 1641690"/>
                            <a:gd name="connsiteY4" fmla="*/ 86519 h 2573797"/>
                            <a:gd name="connsiteX5" fmla="*/ 1641690 w 1641690"/>
                            <a:gd name="connsiteY5" fmla="*/ 0 h 2573797"/>
                            <a:gd name="connsiteX0" fmla="*/ 1633109 w 1633109"/>
                            <a:gd name="connsiteY0" fmla="*/ 0 h 2573797"/>
                            <a:gd name="connsiteX1" fmla="*/ 311515 w 1633109"/>
                            <a:gd name="connsiteY1" fmla="*/ 2478881 h 2573797"/>
                            <a:gd name="connsiteX2" fmla="*/ 110697 w 1633109"/>
                            <a:gd name="connsiteY2" fmla="*/ 2570163 h 2573797"/>
                            <a:gd name="connsiteX3" fmla="*/ 11477 w 1633109"/>
                            <a:gd name="connsiteY3" fmla="*/ 2394744 h 2573797"/>
                            <a:gd name="connsiteX4" fmla="*/ 651240 w 1633109"/>
                            <a:gd name="connsiteY4" fmla="*/ 86519 h 2573797"/>
                            <a:gd name="connsiteX5" fmla="*/ 1633109 w 1633109"/>
                            <a:gd name="connsiteY5" fmla="*/ 0 h 2573797"/>
                            <a:gd name="connsiteX0" fmla="*/ 1653653 w 1653653"/>
                            <a:gd name="connsiteY0" fmla="*/ 0 h 2573797"/>
                            <a:gd name="connsiteX1" fmla="*/ 332059 w 1653653"/>
                            <a:gd name="connsiteY1" fmla="*/ 2478881 h 2573797"/>
                            <a:gd name="connsiteX2" fmla="*/ 131241 w 1653653"/>
                            <a:gd name="connsiteY2" fmla="*/ 2570163 h 2573797"/>
                            <a:gd name="connsiteX3" fmla="*/ 32021 w 1653653"/>
                            <a:gd name="connsiteY3" fmla="*/ 2394744 h 2573797"/>
                            <a:gd name="connsiteX4" fmla="*/ 671784 w 1653653"/>
                            <a:gd name="connsiteY4" fmla="*/ 86519 h 2573797"/>
                            <a:gd name="connsiteX5" fmla="*/ 1653653 w 1653653"/>
                            <a:gd name="connsiteY5" fmla="*/ 0 h 2573797"/>
                            <a:gd name="connsiteX0" fmla="*/ 1654044 w 1654044"/>
                            <a:gd name="connsiteY0" fmla="*/ 0 h 2571798"/>
                            <a:gd name="connsiteX1" fmla="*/ 332450 w 1654044"/>
                            <a:gd name="connsiteY1" fmla="*/ 2478881 h 2571798"/>
                            <a:gd name="connsiteX2" fmla="*/ 129251 w 1654044"/>
                            <a:gd name="connsiteY2" fmla="*/ 2567781 h 2571798"/>
                            <a:gd name="connsiteX3" fmla="*/ 32412 w 1654044"/>
                            <a:gd name="connsiteY3" fmla="*/ 2394744 h 2571798"/>
                            <a:gd name="connsiteX4" fmla="*/ 672175 w 1654044"/>
                            <a:gd name="connsiteY4" fmla="*/ 86519 h 2571798"/>
                            <a:gd name="connsiteX5" fmla="*/ 1654044 w 1654044"/>
                            <a:gd name="connsiteY5" fmla="*/ 0 h 2571798"/>
                            <a:gd name="connsiteX0" fmla="*/ 1653694 w 1653694"/>
                            <a:gd name="connsiteY0" fmla="*/ 0 h 2571798"/>
                            <a:gd name="connsiteX1" fmla="*/ 332100 w 1653694"/>
                            <a:gd name="connsiteY1" fmla="*/ 2478881 h 2571798"/>
                            <a:gd name="connsiteX2" fmla="*/ 128901 w 1653694"/>
                            <a:gd name="connsiteY2" fmla="*/ 2567781 h 2571798"/>
                            <a:gd name="connsiteX3" fmla="*/ 32062 w 1653694"/>
                            <a:gd name="connsiteY3" fmla="*/ 2394744 h 2571798"/>
                            <a:gd name="connsiteX4" fmla="*/ 671825 w 1653694"/>
                            <a:gd name="connsiteY4" fmla="*/ 86519 h 2571798"/>
                            <a:gd name="connsiteX5" fmla="*/ 1653694 w 1653694"/>
                            <a:gd name="connsiteY5" fmla="*/ 0 h 257179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653694" h="2571798">
                              <a:moveTo>
                                <a:pt x="1653694" y="0"/>
                              </a:moveTo>
                              <a:lnTo>
                                <a:pt x="332100" y="2478881"/>
                              </a:lnTo>
                              <a:cubicBezTo>
                                <a:pt x="304848" y="2583128"/>
                                <a:pt x="196634" y="2575453"/>
                                <a:pt x="128901" y="2567781"/>
                              </a:cubicBezTo>
                              <a:cubicBezTo>
                                <a:pt x="60902" y="2550582"/>
                                <a:pt x="-57102" y="2509573"/>
                                <a:pt x="32062" y="2394744"/>
                              </a:cubicBezTo>
                              <a:lnTo>
                                <a:pt x="671825" y="86519"/>
                              </a:lnTo>
                              <a:cubicBezTo>
                                <a:pt x="673677" y="267230"/>
                                <a:pt x="1435149" y="395552"/>
                                <a:pt x="1653694" y="0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14000">
                              <a:srgbClr val="F91313"/>
                            </a:gs>
                            <a:gs pos="46000">
                              <a:srgbClr val="EB1314"/>
                            </a:gs>
                            <a:gs pos="82000">
                              <a:srgbClr val="AC0F10"/>
                            </a:gs>
                          </a:gsLst>
                          <a:lin ang="5400000" scaled="1"/>
                          <a:tileRect/>
                        </a:gra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 sz="1350"/>
                        </a:p>
                      </p:txBody>
                    </p:sp>
                    <p:sp>
                      <p:nvSpPr>
                        <p:cNvPr id="119" name="Freeform: Shape 118">
                          <a:extLst>
                            <a:ext uri="{FF2B5EF4-FFF2-40B4-BE49-F238E27FC236}">
                              <a16:creationId xmlns:a16="http://schemas.microsoft.com/office/drawing/2014/main" id="{D4D5ED39-E681-4BDC-8C61-8284EF9CB4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7969" y="1904800"/>
                          <a:ext cx="758545" cy="1789091"/>
                        </a:xfrm>
                        <a:custGeom>
                          <a:avLst/>
                          <a:gdLst>
                            <a:gd name="connsiteX0" fmla="*/ 619125 w 828675"/>
                            <a:gd name="connsiteY0" fmla="*/ 0 h 1833562"/>
                            <a:gd name="connsiteX1" fmla="*/ 0 w 828675"/>
                            <a:gd name="connsiteY1" fmla="*/ 1833562 h 1833562"/>
                            <a:gd name="connsiteX2" fmla="*/ 828675 w 828675"/>
                            <a:gd name="connsiteY2" fmla="*/ 4762 h 1833562"/>
                            <a:gd name="connsiteX3" fmla="*/ 619125 w 828675"/>
                            <a:gd name="connsiteY3" fmla="*/ 0 h 1833562"/>
                            <a:gd name="connsiteX0" fmla="*/ 757238 w 966788"/>
                            <a:gd name="connsiteY0" fmla="*/ 0 h 2214562"/>
                            <a:gd name="connsiteX1" fmla="*/ 0 w 966788"/>
                            <a:gd name="connsiteY1" fmla="*/ 2214562 h 2214562"/>
                            <a:gd name="connsiteX2" fmla="*/ 966788 w 966788"/>
                            <a:gd name="connsiteY2" fmla="*/ 4762 h 2214562"/>
                            <a:gd name="connsiteX3" fmla="*/ 757238 w 966788"/>
                            <a:gd name="connsiteY3" fmla="*/ 0 h 2214562"/>
                            <a:gd name="connsiteX0" fmla="*/ 778670 w 966788"/>
                            <a:gd name="connsiteY0" fmla="*/ 0 h 2228850"/>
                            <a:gd name="connsiteX1" fmla="*/ 0 w 966788"/>
                            <a:gd name="connsiteY1" fmla="*/ 2228850 h 2228850"/>
                            <a:gd name="connsiteX2" fmla="*/ 966788 w 966788"/>
                            <a:gd name="connsiteY2" fmla="*/ 19050 h 2228850"/>
                            <a:gd name="connsiteX3" fmla="*/ 778670 w 966788"/>
                            <a:gd name="connsiteY3" fmla="*/ 0 h 2228850"/>
                            <a:gd name="connsiteX0" fmla="*/ 778670 w 942976"/>
                            <a:gd name="connsiteY0" fmla="*/ 0 h 2228850"/>
                            <a:gd name="connsiteX1" fmla="*/ 0 w 942976"/>
                            <a:gd name="connsiteY1" fmla="*/ 2228850 h 2228850"/>
                            <a:gd name="connsiteX2" fmla="*/ 942976 w 942976"/>
                            <a:gd name="connsiteY2" fmla="*/ 35719 h 2228850"/>
                            <a:gd name="connsiteX3" fmla="*/ 778670 w 942976"/>
                            <a:gd name="connsiteY3" fmla="*/ 0 h 2228850"/>
                            <a:gd name="connsiteX0" fmla="*/ 773908 w 942976"/>
                            <a:gd name="connsiteY0" fmla="*/ 0 h 2224088"/>
                            <a:gd name="connsiteX1" fmla="*/ 0 w 942976"/>
                            <a:gd name="connsiteY1" fmla="*/ 2224088 h 2224088"/>
                            <a:gd name="connsiteX2" fmla="*/ 942976 w 942976"/>
                            <a:gd name="connsiteY2" fmla="*/ 30957 h 2224088"/>
                            <a:gd name="connsiteX3" fmla="*/ 773908 w 942976"/>
                            <a:gd name="connsiteY3" fmla="*/ 0 h 222408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942976" h="2224088">
                              <a:moveTo>
                                <a:pt x="773908" y="0"/>
                              </a:moveTo>
                              <a:lnTo>
                                <a:pt x="0" y="2224088"/>
                              </a:lnTo>
                              <a:lnTo>
                                <a:pt x="942976" y="30957"/>
                              </a:lnTo>
                              <a:lnTo>
                                <a:pt x="773908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alpha val="26000"/>
                          </a:schemeClr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 sz="1350" dirty="0"/>
                        </a:p>
                      </p:txBody>
                    </p:sp>
                  </p:grpSp>
                </p:grpSp>
              </p:grpSp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95B37E66-CD01-47C5-AC7D-04E8D4EE93C7}"/>
                      </a:ext>
                    </a:extLst>
                  </p:cNvPr>
                  <p:cNvGrpSpPr/>
                  <p:nvPr/>
                </p:nvGrpSpPr>
                <p:grpSpPr>
                  <a:xfrm>
                    <a:off x="2553552" y="675380"/>
                    <a:ext cx="1543168" cy="3157505"/>
                    <a:chOff x="2553552" y="675380"/>
                    <a:chExt cx="1543168" cy="3157505"/>
                  </a:xfrm>
                </p:grpSpPr>
                <p:grpSp>
                  <p:nvGrpSpPr>
                    <p:cNvPr id="104" name="Group 103">
                      <a:extLst>
                        <a:ext uri="{FF2B5EF4-FFF2-40B4-BE49-F238E27FC236}">
                          <a16:creationId xmlns:a16="http://schemas.microsoft.com/office/drawing/2014/main" id="{B5107B1C-FEFE-47BA-95A0-F84D30EFB1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50358" y="1524052"/>
                      <a:ext cx="1246362" cy="2308833"/>
                      <a:chOff x="2850358" y="1524052"/>
                      <a:chExt cx="1246362" cy="2308833"/>
                    </a:xfrm>
                  </p:grpSpPr>
                  <p:sp>
                    <p:nvSpPr>
                      <p:cNvPr id="111" name="Freeform: Shape 110">
                        <a:extLst>
                          <a:ext uri="{FF2B5EF4-FFF2-40B4-BE49-F238E27FC236}">
                            <a16:creationId xmlns:a16="http://schemas.microsoft.com/office/drawing/2014/main" id="{3A3D2938-D75F-4D0D-BE2A-B850D8EAE9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49571" y="1692617"/>
                        <a:ext cx="561884" cy="1251469"/>
                      </a:xfrm>
                      <a:custGeom>
                        <a:avLst/>
                        <a:gdLst>
                          <a:gd name="connsiteX0" fmla="*/ 0 w 698500"/>
                          <a:gd name="connsiteY0" fmla="*/ 0 h 1555750"/>
                          <a:gd name="connsiteX1" fmla="*/ 482600 w 698500"/>
                          <a:gd name="connsiteY1" fmla="*/ 1022350 h 1555750"/>
                          <a:gd name="connsiteX2" fmla="*/ 698500 w 698500"/>
                          <a:gd name="connsiteY2" fmla="*/ 1555750 h 1555750"/>
                          <a:gd name="connsiteX3" fmla="*/ 203200 w 698500"/>
                          <a:gd name="connsiteY3" fmla="*/ 38100 h 1555750"/>
                          <a:gd name="connsiteX4" fmla="*/ 0 w 698500"/>
                          <a:gd name="connsiteY4" fmla="*/ 0 h 15557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98500" h="1555750">
                            <a:moveTo>
                              <a:pt x="0" y="0"/>
                            </a:moveTo>
                            <a:lnTo>
                              <a:pt x="482600" y="1022350"/>
                            </a:lnTo>
                            <a:lnTo>
                              <a:pt x="698500" y="1555750"/>
                            </a:lnTo>
                            <a:lnTo>
                              <a:pt x="203200" y="3810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alpha val="26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12" name="Freeform: Shape 111">
                        <a:extLst>
                          <a:ext uri="{FF2B5EF4-FFF2-40B4-BE49-F238E27FC236}">
                            <a16:creationId xmlns:a16="http://schemas.microsoft.com/office/drawing/2014/main" id="{9067E32C-351F-42A7-87EB-003F43649A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31888" y="2990059"/>
                        <a:ext cx="464832" cy="842826"/>
                      </a:xfrm>
                      <a:custGeom>
                        <a:avLst/>
                        <a:gdLst>
                          <a:gd name="connsiteX0" fmla="*/ 0 w 577850"/>
                          <a:gd name="connsiteY0" fmla="*/ 0 h 1047750"/>
                          <a:gd name="connsiteX1" fmla="*/ 444500 w 577850"/>
                          <a:gd name="connsiteY1" fmla="*/ 1047750 h 1047750"/>
                          <a:gd name="connsiteX2" fmla="*/ 577850 w 577850"/>
                          <a:gd name="connsiteY2" fmla="*/ 1028700 h 1047750"/>
                          <a:gd name="connsiteX3" fmla="*/ 0 w 577850"/>
                          <a:gd name="connsiteY3" fmla="*/ 0 h 10477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77850" h="1047750">
                            <a:moveTo>
                              <a:pt x="0" y="0"/>
                            </a:moveTo>
                            <a:lnTo>
                              <a:pt x="444500" y="1047750"/>
                            </a:lnTo>
                            <a:lnTo>
                              <a:pt x="577850" y="102870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alpha val="26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13" name="Freeform: Shape 112">
                        <a:extLst>
                          <a:ext uri="{FF2B5EF4-FFF2-40B4-BE49-F238E27FC236}">
                            <a16:creationId xmlns:a16="http://schemas.microsoft.com/office/drawing/2014/main" id="{6BB4E9F5-7AE7-4030-AE23-B0ABAA2671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50358" y="1524052"/>
                        <a:ext cx="316698" cy="674261"/>
                      </a:xfrm>
                      <a:custGeom>
                        <a:avLst/>
                        <a:gdLst>
                          <a:gd name="connsiteX0" fmla="*/ 0 w 393700"/>
                          <a:gd name="connsiteY0" fmla="*/ 0 h 838200"/>
                          <a:gd name="connsiteX1" fmla="*/ 393700 w 393700"/>
                          <a:gd name="connsiteY1" fmla="*/ 838200 h 838200"/>
                          <a:gd name="connsiteX2" fmla="*/ 177800 w 393700"/>
                          <a:gd name="connsiteY2" fmla="*/ 57150 h 838200"/>
                          <a:gd name="connsiteX3" fmla="*/ 0 w 393700"/>
                          <a:gd name="connsiteY3" fmla="*/ 0 h 8382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93700" h="838200">
                            <a:moveTo>
                              <a:pt x="0" y="0"/>
                            </a:moveTo>
                            <a:lnTo>
                              <a:pt x="393700" y="838200"/>
                            </a:lnTo>
                            <a:lnTo>
                              <a:pt x="177800" y="5715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alpha val="26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  <p:grpSp>
                  <p:nvGrpSpPr>
                    <p:cNvPr id="105" name="Group 104">
                      <a:extLst>
                        <a:ext uri="{FF2B5EF4-FFF2-40B4-BE49-F238E27FC236}">
                          <a16:creationId xmlns:a16="http://schemas.microsoft.com/office/drawing/2014/main" id="{87452725-3EBE-4E8D-BC29-67936BF268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53552" y="675380"/>
                      <a:ext cx="851027" cy="1014583"/>
                      <a:chOff x="2553552" y="675380"/>
                      <a:chExt cx="851027" cy="1014583"/>
                    </a:xfrm>
                  </p:grpSpPr>
                  <p:grpSp>
                    <p:nvGrpSpPr>
                      <p:cNvPr id="106" name="Group 105">
                        <a:extLst>
                          <a:ext uri="{FF2B5EF4-FFF2-40B4-BE49-F238E27FC236}">
                            <a16:creationId xmlns:a16="http://schemas.microsoft.com/office/drawing/2014/main" id="{A2969A2D-4A4B-4440-9B51-8F0048C73DC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732601" y="675380"/>
                        <a:ext cx="414344" cy="302202"/>
                        <a:chOff x="2732601" y="675380"/>
                        <a:chExt cx="414344" cy="302202"/>
                      </a:xfrm>
                    </p:grpSpPr>
                    <p:sp>
                      <p:nvSpPr>
                        <p:cNvPr id="109" name="Freeform: Shape 108">
                          <a:extLst>
                            <a:ext uri="{FF2B5EF4-FFF2-40B4-BE49-F238E27FC236}">
                              <a16:creationId xmlns:a16="http://schemas.microsoft.com/office/drawing/2014/main" id="{41CA5214-CF50-4E8E-9896-4C42E59F6C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32601" y="764172"/>
                          <a:ext cx="414344" cy="213410"/>
                        </a:xfrm>
                        <a:custGeom>
                          <a:avLst/>
                          <a:gdLst>
                            <a:gd name="connsiteX0" fmla="*/ 0 w 523875"/>
                            <a:gd name="connsiteY0" fmla="*/ 245268 h 245268"/>
                            <a:gd name="connsiteX1" fmla="*/ 216694 w 523875"/>
                            <a:gd name="connsiteY1" fmla="*/ 78581 h 245268"/>
                            <a:gd name="connsiteX2" fmla="*/ 381000 w 523875"/>
                            <a:gd name="connsiteY2" fmla="*/ 0 h 245268"/>
                            <a:gd name="connsiteX3" fmla="*/ 523875 w 523875"/>
                            <a:gd name="connsiteY3" fmla="*/ 73818 h 245268"/>
                            <a:gd name="connsiteX4" fmla="*/ 426244 w 523875"/>
                            <a:gd name="connsiteY4" fmla="*/ 178593 h 245268"/>
                            <a:gd name="connsiteX5" fmla="*/ 0 w 523875"/>
                            <a:gd name="connsiteY5" fmla="*/ 245268 h 245268"/>
                            <a:gd name="connsiteX0" fmla="*/ 0 w 523875"/>
                            <a:gd name="connsiteY0" fmla="*/ 246155 h 246155"/>
                            <a:gd name="connsiteX1" fmla="*/ 216694 w 523875"/>
                            <a:gd name="connsiteY1" fmla="*/ 79468 h 246155"/>
                            <a:gd name="connsiteX2" fmla="*/ 381000 w 523875"/>
                            <a:gd name="connsiteY2" fmla="*/ 887 h 246155"/>
                            <a:gd name="connsiteX3" fmla="*/ 523875 w 523875"/>
                            <a:gd name="connsiteY3" fmla="*/ 74705 h 246155"/>
                            <a:gd name="connsiteX4" fmla="*/ 426244 w 523875"/>
                            <a:gd name="connsiteY4" fmla="*/ 179480 h 246155"/>
                            <a:gd name="connsiteX5" fmla="*/ 0 w 523875"/>
                            <a:gd name="connsiteY5" fmla="*/ 246155 h 246155"/>
                            <a:gd name="connsiteX0" fmla="*/ 0 w 450057"/>
                            <a:gd name="connsiteY0" fmla="*/ 246096 h 246096"/>
                            <a:gd name="connsiteX1" fmla="*/ 216694 w 450057"/>
                            <a:gd name="connsiteY1" fmla="*/ 79409 h 246096"/>
                            <a:gd name="connsiteX2" fmla="*/ 381000 w 450057"/>
                            <a:gd name="connsiteY2" fmla="*/ 828 h 246096"/>
                            <a:gd name="connsiteX3" fmla="*/ 450057 w 450057"/>
                            <a:gd name="connsiteY3" fmla="*/ 79409 h 246096"/>
                            <a:gd name="connsiteX4" fmla="*/ 426244 w 450057"/>
                            <a:gd name="connsiteY4" fmla="*/ 179421 h 246096"/>
                            <a:gd name="connsiteX5" fmla="*/ 0 w 450057"/>
                            <a:gd name="connsiteY5" fmla="*/ 246096 h 246096"/>
                            <a:gd name="connsiteX0" fmla="*/ 0 w 511970"/>
                            <a:gd name="connsiteY0" fmla="*/ 245975 h 245975"/>
                            <a:gd name="connsiteX1" fmla="*/ 216694 w 511970"/>
                            <a:gd name="connsiteY1" fmla="*/ 79288 h 245975"/>
                            <a:gd name="connsiteX2" fmla="*/ 381000 w 511970"/>
                            <a:gd name="connsiteY2" fmla="*/ 707 h 245975"/>
                            <a:gd name="connsiteX3" fmla="*/ 511970 w 511970"/>
                            <a:gd name="connsiteY3" fmla="*/ 91194 h 245975"/>
                            <a:gd name="connsiteX4" fmla="*/ 426244 w 511970"/>
                            <a:gd name="connsiteY4" fmla="*/ 179300 h 245975"/>
                            <a:gd name="connsiteX5" fmla="*/ 0 w 511970"/>
                            <a:gd name="connsiteY5" fmla="*/ 245975 h 245975"/>
                            <a:gd name="connsiteX0" fmla="*/ 0 w 511970"/>
                            <a:gd name="connsiteY0" fmla="*/ 246851 h 246851"/>
                            <a:gd name="connsiteX1" fmla="*/ 216694 w 511970"/>
                            <a:gd name="connsiteY1" fmla="*/ 80164 h 246851"/>
                            <a:gd name="connsiteX2" fmla="*/ 381000 w 511970"/>
                            <a:gd name="connsiteY2" fmla="*/ 1583 h 246851"/>
                            <a:gd name="connsiteX3" fmla="*/ 511970 w 511970"/>
                            <a:gd name="connsiteY3" fmla="*/ 92070 h 246851"/>
                            <a:gd name="connsiteX4" fmla="*/ 426244 w 511970"/>
                            <a:gd name="connsiteY4" fmla="*/ 180176 h 246851"/>
                            <a:gd name="connsiteX5" fmla="*/ 0 w 511970"/>
                            <a:gd name="connsiteY5" fmla="*/ 246851 h 246851"/>
                            <a:gd name="connsiteX0" fmla="*/ 0 w 511970"/>
                            <a:gd name="connsiteY0" fmla="*/ 246851 h 246851"/>
                            <a:gd name="connsiteX1" fmla="*/ 216694 w 511970"/>
                            <a:gd name="connsiteY1" fmla="*/ 80164 h 246851"/>
                            <a:gd name="connsiteX2" fmla="*/ 381000 w 511970"/>
                            <a:gd name="connsiteY2" fmla="*/ 1583 h 246851"/>
                            <a:gd name="connsiteX3" fmla="*/ 511970 w 511970"/>
                            <a:gd name="connsiteY3" fmla="*/ 92070 h 246851"/>
                            <a:gd name="connsiteX4" fmla="*/ 426244 w 511970"/>
                            <a:gd name="connsiteY4" fmla="*/ 180176 h 246851"/>
                            <a:gd name="connsiteX5" fmla="*/ 0 w 511970"/>
                            <a:gd name="connsiteY5" fmla="*/ 246851 h 246851"/>
                            <a:gd name="connsiteX0" fmla="*/ 0 w 511970"/>
                            <a:gd name="connsiteY0" fmla="*/ 246851 h 246851"/>
                            <a:gd name="connsiteX1" fmla="*/ 216694 w 511970"/>
                            <a:gd name="connsiteY1" fmla="*/ 80164 h 246851"/>
                            <a:gd name="connsiteX2" fmla="*/ 381000 w 511970"/>
                            <a:gd name="connsiteY2" fmla="*/ 1583 h 246851"/>
                            <a:gd name="connsiteX3" fmla="*/ 511970 w 511970"/>
                            <a:gd name="connsiteY3" fmla="*/ 92070 h 246851"/>
                            <a:gd name="connsiteX4" fmla="*/ 402432 w 511970"/>
                            <a:gd name="connsiteY4" fmla="*/ 203988 h 246851"/>
                            <a:gd name="connsiteX5" fmla="*/ 0 w 511970"/>
                            <a:gd name="connsiteY5" fmla="*/ 246851 h 246851"/>
                            <a:gd name="connsiteX0" fmla="*/ 0 w 511970"/>
                            <a:gd name="connsiteY0" fmla="*/ 246851 h 246851"/>
                            <a:gd name="connsiteX1" fmla="*/ 216694 w 511970"/>
                            <a:gd name="connsiteY1" fmla="*/ 80164 h 246851"/>
                            <a:gd name="connsiteX2" fmla="*/ 381000 w 511970"/>
                            <a:gd name="connsiteY2" fmla="*/ 1583 h 246851"/>
                            <a:gd name="connsiteX3" fmla="*/ 511970 w 511970"/>
                            <a:gd name="connsiteY3" fmla="*/ 92070 h 246851"/>
                            <a:gd name="connsiteX4" fmla="*/ 402432 w 511970"/>
                            <a:gd name="connsiteY4" fmla="*/ 203988 h 246851"/>
                            <a:gd name="connsiteX5" fmla="*/ 0 w 511970"/>
                            <a:gd name="connsiteY5" fmla="*/ 246851 h 246851"/>
                            <a:gd name="connsiteX0" fmla="*/ 0 w 511970"/>
                            <a:gd name="connsiteY0" fmla="*/ 246851 h 246851"/>
                            <a:gd name="connsiteX1" fmla="*/ 216694 w 511970"/>
                            <a:gd name="connsiteY1" fmla="*/ 80164 h 246851"/>
                            <a:gd name="connsiteX2" fmla="*/ 381000 w 511970"/>
                            <a:gd name="connsiteY2" fmla="*/ 1583 h 246851"/>
                            <a:gd name="connsiteX3" fmla="*/ 511970 w 511970"/>
                            <a:gd name="connsiteY3" fmla="*/ 92070 h 246851"/>
                            <a:gd name="connsiteX4" fmla="*/ 402432 w 511970"/>
                            <a:gd name="connsiteY4" fmla="*/ 203988 h 246851"/>
                            <a:gd name="connsiteX5" fmla="*/ 0 w 511970"/>
                            <a:gd name="connsiteY5" fmla="*/ 246851 h 246851"/>
                            <a:gd name="connsiteX0" fmla="*/ 0 w 511970"/>
                            <a:gd name="connsiteY0" fmla="*/ 246851 h 247752"/>
                            <a:gd name="connsiteX1" fmla="*/ 216694 w 511970"/>
                            <a:gd name="connsiteY1" fmla="*/ 80164 h 247752"/>
                            <a:gd name="connsiteX2" fmla="*/ 381000 w 511970"/>
                            <a:gd name="connsiteY2" fmla="*/ 1583 h 247752"/>
                            <a:gd name="connsiteX3" fmla="*/ 511970 w 511970"/>
                            <a:gd name="connsiteY3" fmla="*/ 92070 h 247752"/>
                            <a:gd name="connsiteX4" fmla="*/ 402432 w 511970"/>
                            <a:gd name="connsiteY4" fmla="*/ 203988 h 247752"/>
                            <a:gd name="connsiteX5" fmla="*/ 0 w 511970"/>
                            <a:gd name="connsiteY5" fmla="*/ 246851 h 247752"/>
                            <a:gd name="connsiteX0" fmla="*/ 0 w 511970"/>
                            <a:gd name="connsiteY0" fmla="*/ 246851 h 255239"/>
                            <a:gd name="connsiteX1" fmla="*/ 216694 w 511970"/>
                            <a:gd name="connsiteY1" fmla="*/ 80164 h 255239"/>
                            <a:gd name="connsiteX2" fmla="*/ 381000 w 511970"/>
                            <a:gd name="connsiteY2" fmla="*/ 1583 h 255239"/>
                            <a:gd name="connsiteX3" fmla="*/ 511970 w 511970"/>
                            <a:gd name="connsiteY3" fmla="*/ 92070 h 255239"/>
                            <a:gd name="connsiteX4" fmla="*/ 402432 w 511970"/>
                            <a:gd name="connsiteY4" fmla="*/ 203988 h 255239"/>
                            <a:gd name="connsiteX5" fmla="*/ 0 w 511970"/>
                            <a:gd name="connsiteY5" fmla="*/ 246851 h 255239"/>
                            <a:gd name="connsiteX0" fmla="*/ 0 w 511970"/>
                            <a:gd name="connsiteY0" fmla="*/ 256376 h 261371"/>
                            <a:gd name="connsiteX1" fmla="*/ 216694 w 511970"/>
                            <a:gd name="connsiteY1" fmla="*/ 80164 h 261371"/>
                            <a:gd name="connsiteX2" fmla="*/ 381000 w 511970"/>
                            <a:gd name="connsiteY2" fmla="*/ 1583 h 261371"/>
                            <a:gd name="connsiteX3" fmla="*/ 511970 w 511970"/>
                            <a:gd name="connsiteY3" fmla="*/ 92070 h 261371"/>
                            <a:gd name="connsiteX4" fmla="*/ 402432 w 511970"/>
                            <a:gd name="connsiteY4" fmla="*/ 203988 h 261371"/>
                            <a:gd name="connsiteX5" fmla="*/ 0 w 511970"/>
                            <a:gd name="connsiteY5" fmla="*/ 256376 h 261371"/>
                            <a:gd name="connsiteX0" fmla="*/ 0 w 511970"/>
                            <a:gd name="connsiteY0" fmla="*/ 256376 h 261371"/>
                            <a:gd name="connsiteX1" fmla="*/ 216694 w 511970"/>
                            <a:gd name="connsiteY1" fmla="*/ 80164 h 261371"/>
                            <a:gd name="connsiteX2" fmla="*/ 381000 w 511970"/>
                            <a:gd name="connsiteY2" fmla="*/ 1583 h 261371"/>
                            <a:gd name="connsiteX3" fmla="*/ 511970 w 511970"/>
                            <a:gd name="connsiteY3" fmla="*/ 92070 h 261371"/>
                            <a:gd name="connsiteX4" fmla="*/ 402432 w 511970"/>
                            <a:gd name="connsiteY4" fmla="*/ 203988 h 261371"/>
                            <a:gd name="connsiteX5" fmla="*/ 0 w 511970"/>
                            <a:gd name="connsiteY5" fmla="*/ 256376 h 261371"/>
                            <a:gd name="connsiteX0" fmla="*/ 0 w 511970"/>
                            <a:gd name="connsiteY0" fmla="*/ 256376 h 261371"/>
                            <a:gd name="connsiteX1" fmla="*/ 216694 w 511970"/>
                            <a:gd name="connsiteY1" fmla="*/ 80164 h 261371"/>
                            <a:gd name="connsiteX2" fmla="*/ 381000 w 511970"/>
                            <a:gd name="connsiteY2" fmla="*/ 1583 h 261371"/>
                            <a:gd name="connsiteX3" fmla="*/ 511970 w 511970"/>
                            <a:gd name="connsiteY3" fmla="*/ 92070 h 261371"/>
                            <a:gd name="connsiteX4" fmla="*/ 402432 w 511970"/>
                            <a:gd name="connsiteY4" fmla="*/ 203988 h 261371"/>
                            <a:gd name="connsiteX5" fmla="*/ 0 w 511970"/>
                            <a:gd name="connsiteY5" fmla="*/ 256376 h 261371"/>
                            <a:gd name="connsiteX0" fmla="*/ 0 w 511970"/>
                            <a:gd name="connsiteY0" fmla="*/ 256376 h 261371"/>
                            <a:gd name="connsiteX1" fmla="*/ 216694 w 511970"/>
                            <a:gd name="connsiteY1" fmla="*/ 80164 h 261371"/>
                            <a:gd name="connsiteX2" fmla="*/ 381000 w 511970"/>
                            <a:gd name="connsiteY2" fmla="*/ 1583 h 261371"/>
                            <a:gd name="connsiteX3" fmla="*/ 511970 w 511970"/>
                            <a:gd name="connsiteY3" fmla="*/ 92070 h 261371"/>
                            <a:gd name="connsiteX4" fmla="*/ 402432 w 511970"/>
                            <a:gd name="connsiteY4" fmla="*/ 203988 h 261371"/>
                            <a:gd name="connsiteX5" fmla="*/ 0 w 511970"/>
                            <a:gd name="connsiteY5" fmla="*/ 256376 h 261371"/>
                            <a:gd name="connsiteX0" fmla="*/ 0 w 511970"/>
                            <a:gd name="connsiteY0" fmla="*/ 256376 h 261371"/>
                            <a:gd name="connsiteX1" fmla="*/ 207169 w 511970"/>
                            <a:gd name="connsiteY1" fmla="*/ 77783 h 261371"/>
                            <a:gd name="connsiteX2" fmla="*/ 381000 w 511970"/>
                            <a:gd name="connsiteY2" fmla="*/ 1583 h 261371"/>
                            <a:gd name="connsiteX3" fmla="*/ 511970 w 511970"/>
                            <a:gd name="connsiteY3" fmla="*/ 92070 h 261371"/>
                            <a:gd name="connsiteX4" fmla="*/ 402432 w 511970"/>
                            <a:gd name="connsiteY4" fmla="*/ 203988 h 261371"/>
                            <a:gd name="connsiteX5" fmla="*/ 0 w 511970"/>
                            <a:gd name="connsiteY5" fmla="*/ 256376 h 261371"/>
                            <a:gd name="connsiteX0" fmla="*/ 0 w 511970"/>
                            <a:gd name="connsiteY0" fmla="*/ 256376 h 261371"/>
                            <a:gd name="connsiteX1" fmla="*/ 207169 w 511970"/>
                            <a:gd name="connsiteY1" fmla="*/ 77783 h 261371"/>
                            <a:gd name="connsiteX2" fmla="*/ 381000 w 511970"/>
                            <a:gd name="connsiteY2" fmla="*/ 1583 h 261371"/>
                            <a:gd name="connsiteX3" fmla="*/ 511970 w 511970"/>
                            <a:gd name="connsiteY3" fmla="*/ 92070 h 261371"/>
                            <a:gd name="connsiteX4" fmla="*/ 402432 w 511970"/>
                            <a:gd name="connsiteY4" fmla="*/ 203988 h 261371"/>
                            <a:gd name="connsiteX5" fmla="*/ 0 w 511970"/>
                            <a:gd name="connsiteY5" fmla="*/ 256376 h 261371"/>
                            <a:gd name="connsiteX0" fmla="*/ 0 w 511970"/>
                            <a:gd name="connsiteY0" fmla="*/ 256376 h 261371"/>
                            <a:gd name="connsiteX1" fmla="*/ 207169 w 511970"/>
                            <a:gd name="connsiteY1" fmla="*/ 77783 h 261371"/>
                            <a:gd name="connsiteX2" fmla="*/ 381000 w 511970"/>
                            <a:gd name="connsiteY2" fmla="*/ 1583 h 261371"/>
                            <a:gd name="connsiteX3" fmla="*/ 511970 w 511970"/>
                            <a:gd name="connsiteY3" fmla="*/ 92070 h 261371"/>
                            <a:gd name="connsiteX4" fmla="*/ 402432 w 511970"/>
                            <a:gd name="connsiteY4" fmla="*/ 203988 h 261371"/>
                            <a:gd name="connsiteX5" fmla="*/ 0 w 511970"/>
                            <a:gd name="connsiteY5" fmla="*/ 256376 h 261371"/>
                            <a:gd name="connsiteX0" fmla="*/ 0 w 511970"/>
                            <a:gd name="connsiteY0" fmla="*/ 256376 h 261371"/>
                            <a:gd name="connsiteX1" fmla="*/ 207169 w 511970"/>
                            <a:gd name="connsiteY1" fmla="*/ 77783 h 261371"/>
                            <a:gd name="connsiteX2" fmla="*/ 381000 w 511970"/>
                            <a:gd name="connsiteY2" fmla="*/ 1583 h 261371"/>
                            <a:gd name="connsiteX3" fmla="*/ 511970 w 511970"/>
                            <a:gd name="connsiteY3" fmla="*/ 92070 h 261371"/>
                            <a:gd name="connsiteX4" fmla="*/ 402432 w 511970"/>
                            <a:gd name="connsiteY4" fmla="*/ 203988 h 261371"/>
                            <a:gd name="connsiteX5" fmla="*/ 0 w 511970"/>
                            <a:gd name="connsiteY5" fmla="*/ 256376 h 261371"/>
                            <a:gd name="connsiteX0" fmla="*/ 0 w 511970"/>
                            <a:gd name="connsiteY0" fmla="*/ 256578 h 261573"/>
                            <a:gd name="connsiteX1" fmla="*/ 207169 w 511970"/>
                            <a:gd name="connsiteY1" fmla="*/ 77985 h 261573"/>
                            <a:gd name="connsiteX2" fmla="*/ 381000 w 511970"/>
                            <a:gd name="connsiteY2" fmla="*/ 1785 h 261573"/>
                            <a:gd name="connsiteX3" fmla="*/ 511970 w 511970"/>
                            <a:gd name="connsiteY3" fmla="*/ 92272 h 261573"/>
                            <a:gd name="connsiteX4" fmla="*/ 402432 w 511970"/>
                            <a:gd name="connsiteY4" fmla="*/ 204190 h 261573"/>
                            <a:gd name="connsiteX5" fmla="*/ 0 w 511970"/>
                            <a:gd name="connsiteY5" fmla="*/ 256578 h 261573"/>
                            <a:gd name="connsiteX0" fmla="*/ 0 w 512344"/>
                            <a:gd name="connsiteY0" fmla="*/ 256377 h 261372"/>
                            <a:gd name="connsiteX1" fmla="*/ 207169 w 512344"/>
                            <a:gd name="connsiteY1" fmla="*/ 77784 h 261372"/>
                            <a:gd name="connsiteX2" fmla="*/ 381000 w 512344"/>
                            <a:gd name="connsiteY2" fmla="*/ 1584 h 261372"/>
                            <a:gd name="connsiteX3" fmla="*/ 511970 w 512344"/>
                            <a:gd name="connsiteY3" fmla="*/ 92071 h 261372"/>
                            <a:gd name="connsiteX4" fmla="*/ 402432 w 512344"/>
                            <a:gd name="connsiteY4" fmla="*/ 203989 h 261372"/>
                            <a:gd name="connsiteX5" fmla="*/ 0 w 512344"/>
                            <a:gd name="connsiteY5" fmla="*/ 256377 h 261372"/>
                            <a:gd name="connsiteX0" fmla="*/ 0 w 514378"/>
                            <a:gd name="connsiteY0" fmla="*/ 256377 h 261372"/>
                            <a:gd name="connsiteX1" fmla="*/ 207169 w 514378"/>
                            <a:gd name="connsiteY1" fmla="*/ 77784 h 261372"/>
                            <a:gd name="connsiteX2" fmla="*/ 381000 w 514378"/>
                            <a:gd name="connsiteY2" fmla="*/ 1584 h 261372"/>
                            <a:gd name="connsiteX3" fmla="*/ 511970 w 514378"/>
                            <a:gd name="connsiteY3" fmla="*/ 92071 h 261372"/>
                            <a:gd name="connsiteX4" fmla="*/ 402432 w 514378"/>
                            <a:gd name="connsiteY4" fmla="*/ 203989 h 261372"/>
                            <a:gd name="connsiteX5" fmla="*/ 0 w 514378"/>
                            <a:gd name="connsiteY5" fmla="*/ 256377 h 261372"/>
                            <a:gd name="connsiteX0" fmla="*/ 0 w 515504"/>
                            <a:gd name="connsiteY0" fmla="*/ 257827 h 262822"/>
                            <a:gd name="connsiteX1" fmla="*/ 207169 w 515504"/>
                            <a:gd name="connsiteY1" fmla="*/ 79234 h 262822"/>
                            <a:gd name="connsiteX2" fmla="*/ 381000 w 515504"/>
                            <a:gd name="connsiteY2" fmla="*/ 3034 h 262822"/>
                            <a:gd name="connsiteX3" fmla="*/ 511970 w 515504"/>
                            <a:gd name="connsiteY3" fmla="*/ 93521 h 262822"/>
                            <a:gd name="connsiteX4" fmla="*/ 402432 w 515504"/>
                            <a:gd name="connsiteY4" fmla="*/ 205439 h 262822"/>
                            <a:gd name="connsiteX5" fmla="*/ 0 w 515504"/>
                            <a:gd name="connsiteY5" fmla="*/ 257827 h 262822"/>
                            <a:gd name="connsiteX0" fmla="*/ 0 w 515217"/>
                            <a:gd name="connsiteY0" fmla="*/ 259449 h 264444"/>
                            <a:gd name="connsiteX1" fmla="*/ 207169 w 515217"/>
                            <a:gd name="connsiteY1" fmla="*/ 80856 h 264444"/>
                            <a:gd name="connsiteX2" fmla="*/ 381000 w 515217"/>
                            <a:gd name="connsiteY2" fmla="*/ 4656 h 264444"/>
                            <a:gd name="connsiteX3" fmla="*/ 511970 w 515217"/>
                            <a:gd name="connsiteY3" fmla="*/ 95143 h 264444"/>
                            <a:gd name="connsiteX4" fmla="*/ 402432 w 515217"/>
                            <a:gd name="connsiteY4" fmla="*/ 207061 h 264444"/>
                            <a:gd name="connsiteX5" fmla="*/ 0 w 515217"/>
                            <a:gd name="connsiteY5" fmla="*/ 259449 h 264444"/>
                            <a:gd name="connsiteX0" fmla="*/ 0 w 515087"/>
                            <a:gd name="connsiteY0" fmla="*/ 260303 h 265298"/>
                            <a:gd name="connsiteX1" fmla="*/ 207169 w 515087"/>
                            <a:gd name="connsiteY1" fmla="*/ 81710 h 265298"/>
                            <a:gd name="connsiteX2" fmla="*/ 381000 w 515087"/>
                            <a:gd name="connsiteY2" fmla="*/ 5510 h 265298"/>
                            <a:gd name="connsiteX3" fmla="*/ 511970 w 515087"/>
                            <a:gd name="connsiteY3" fmla="*/ 95997 h 265298"/>
                            <a:gd name="connsiteX4" fmla="*/ 402432 w 515087"/>
                            <a:gd name="connsiteY4" fmla="*/ 207915 h 265298"/>
                            <a:gd name="connsiteX5" fmla="*/ 0 w 515087"/>
                            <a:gd name="connsiteY5" fmla="*/ 260303 h 265298"/>
                            <a:gd name="connsiteX0" fmla="*/ 0 w 515087"/>
                            <a:gd name="connsiteY0" fmla="*/ 260303 h 265298"/>
                            <a:gd name="connsiteX1" fmla="*/ 207169 w 515087"/>
                            <a:gd name="connsiteY1" fmla="*/ 81710 h 265298"/>
                            <a:gd name="connsiteX2" fmla="*/ 381000 w 515087"/>
                            <a:gd name="connsiteY2" fmla="*/ 5510 h 265298"/>
                            <a:gd name="connsiteX3" fmla="*/ 511970 w 515087"/>
                            <a:gd name="connsiteY3" fmla="*/ 95997 h 265298"/>
                            <a:gd name="connsiteX4" fmla="*/ 402432 w 515087"/>
                            <a:gd name="connsiteY4" fmla="*/ 207915 h 265298"/>
                            <a:gd name="connsiteX5" fmla="*/ 0 w 515087"/>
                            <a:gd name="connsiteY5" fmla="*/ 260303 h 265298"/>
                            <a:gd name="connsiteX0" fmla="*/ 0 w 515087"/>
                            <a:gd name="connsiteY0" fmla="*/ 260303 h 265298"/>
                            <a:gd name="connsiteX1" fmla="*/ 207169 w 515087"/>
                            <a:gd name="connsiteY1" fmla="*/ 81710 h 265298"/>
                            <a:gd name="connsiteX2" fmla="*/ 381000 w 515087"/>
                            <a:gd name="connsiteY2" fmla="*/ 5510 h 265298"/>
                            <a:gd name="connsiteX3" fmla="*/ 511970 w 515087"/>
                            <a:gd name="connsiteY3" fmla="*/ 95997 h 265298"/>
                            <a:gd name="connsiteX4" fmla="*/ 402432 w 515087"/>
                            <a:gd name="connsiteY4" fmla="*/ 207915 h 265298"/>
                            <a:gd name="connsiteX5" fmla="*/ 0 w 515087"/>
                            <a:gd name="connsiteY5" fmla="*/ 260303 h 265298"/>
                            <a:gd name="connsiteX0" fmla="*/ 0 w 515087"/>
                            <a:gd name="connsiteY0" fmla="*/ 260303 h 265298"/>
                            <a:gd name="connsiteX1" fmla="*/ 207169 w 515087"/>
                            <a:gd name="connsiteY1" fmla="*/ 81710 h 265298"/>
                            <a:gd name="connsiteX2" fmla="*/ 381000 w 515087"/>
                            <a:gd name="connsiteY2" fmla="*/ 5510 h 265298"/>
                            <a:gd name="connsiteX3" fmla="*/ 511970 w 515087"/>
                            <a:gd name="connsiteY3" fmla="*/ 95997 h 265298"/>
                            <a:gd name="connsiteX4" fmla="*/ 402432 w 515087"/>
                            <a:gd name="connsiteY4" fmla="*/ 207915 h 265298"/>
                            <a:gd name="connsiteX5" fmla="*/ 0 w 515087"/>
                            <a:gd name="connsiteY5" fmla="*/ 260303 h 265298"/>
                            <a:gd name="connsiteX0" fmla="*/ 0 w 515087"/>
                            <a:gd name="connsiteY0" fmla="*/ 260303 h 265298"/>
                            <a:gd name="connsiteX1" fmla="*/ 207169 w 515087"/>
                            <a:gd name="connsiteY1" fmla="*/ 81710 h 265298"/>
                            <a:gd name="connsiteX2" fmla="*/ 381000 w 515087"/>
                            <a:gd name="connsiteY2" fmla="*/ 5510 h 265298"/>
                            <a:gd name="connsiteX3" fmla="*/ 511970 w 515087"/>
                            <a:gd name="connsiteY3" fmla="*/ 95997 h 265298"/>
                            <a:gd name="connsiteX4" fmla="*/ 402432 w 515087"/>
                            <a:gd name="connsiteY4" fmla="*/ 207915 h 265298"/>
                            <a:gd name="connsiteX5" fmla="*/ 0 w 515087"/>
                            <a:gd name="connsiteY5" fmla="*/ 260303 h 265298"/>
                            <a:gd name="connsiteX0" fmla="*/ 0 w 515087"/>
                            <a:gd name="connsiteY0" fmla="*/ 260303 h 265298"/>
                            <a:gd name="connsiteX1" fmla="*/ 207169 w 515087"/>
                            <a:gd name="connsiteY1" fmla="*/ 81710 h 265298"/>
                            <a:gd name="connsiteX2" fmla="*/ 381000 w 515087"/>
                            <a:gd name="connsiteY2" fmla="*/ 5510 h 265298"/>
                            <a:gd name="connsiteX3" fmla="*/ 511970 w 515087"/>
                            <a:gd name="connsiteY3" fmla="*/ 95997 h 265298"/>
                            <a:gd name="connsiteX4" fmla="*/ 402432 w 515087"/>
                            <a:gd name="connsiteY4" fmla="*/ 207915 h 265298"/>
                            <a:gd name="connsiteX5" fmla="*/ 0 w 515087"/>
                            <a:gd name="connsiteY5" fmla="*/ 260303 h 265298"/>
                            <a:gd name="connsiteX0" fmla="*/ 0 w 515087"/>
                            <a:gd name="connsiteY0" fmla="*/ 260303 h 265298"/>
                            <a:gd name="connsiteX1" fmla="*/ 207169 w 515087"/>
                            <a:gd name="connsiteY1" fmla="*/ 81710 h 265298"/>
                            <a:gd name="connsiteX2" fmla="*/ 381000 w 515087"/>
                            <a:gd name="connsiteY2" fmla="*/ 5510 h 265298"/>
                            <a:gd name="connsiteX3" fmla="*/ 511970 w 515087"/>
                            <a:gd name="connsiteY3" fmla="*/ 95997 h 265298"/>
                            <a:gd name="connsiteX4" fmla="*/ 402432 w 515087"/>
                            <a:gd name="connsiteY4" fmla="*/ 207915 h 265298"/>
                            <a:gd name="connsiteX5" fmla="*/ 0 w 515087"/>
                            <a:gd name="connsiteY5" fmla="*/ 260303 h 26529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515087" h="265298">
                              <a:moveTo>
                                <a:pt x="0" y="260303"/>
                              </a:moveTo>
                              <a:cubicBezTo>
                                <a:pt x="69850" y="177754"/>
                                <a:pt x="139700" y="128541"/>
                                <a:pt x="207169" y="81710"/>
                              </a:cubicBezTo>
                              <a:cubicBezTo>
                                <a:pt x="260350" y="42023"/>
                                <a:pt x="304006" y="26148"/>
                                <a:pt x="381000" y="5510"/>
                              </a:cubicBezTo>
                              <a:cubicBezTo>
                                <a:pt x="492919" y="-15128"/>
                                <a:pt x="526258" y="23766"/>
                                <a:pt x="511970" y="95997"/>
                              </a:cubicBezTo>
                              <a:cubicBezTo>
                                <a:pt x="490539" y="151559"/>
                                <a:pt x="447675" y="178547"/>
                                <a:pt x="402432" y="207915"/>
                              </a:cubicBezTo>
                              <a:cubicBezTo>
                                <a:pt x="239713" y="281734"/>
                                <a:pt x="136525" y="265065"/>
                                <a:pt x="0" y="260303"/>
                              </a:cubicBez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rgbClr val="EB1314"/>
                            </a:gs>
                            <a:gs pos="28000">
                              <a:srgbClr val="AC0F10"/>
                            </a:gs>
                          </a:gsLst>
                          <a:lin ang="10800000" scaled="1"/>
                        </a:gra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 sz="1350"/>
                        </a:p>
                      </p:txBody>
                    </p:sp>
                    <p:sp>
                      <p:nvSpPr>
                        <p:cNvPr id="110" name="Freeform: Shape 109">
                          <a:extLst>
                            <a:ext uri="{FF2B5EF4-FFF2-40B4-BE49-F238E27FC236}">
                              <a16:creationId xmlns:a16="http://schemas.microsoft.com/office/drawing/2014/main" id="{A66EEAC6-1177-4780-84F2-9CC1AD36E0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028755">
                          <a:off x="2844994" y="675380"/>
                          <a:ext cx="219622" cy="285898"/>
                        </a:xfrm>
                        <a:custGeom>
                          <a:avLst/>
                          <a:gdLst>
                            <a:gd name="connsiteX0" fmla="*/ 320040 w 320040"/>
                            <a:gd name="connsiteY0" fmla="*/ 0 h 403860"/>
                            <a:gd name="connsiteX1" fmla="*/ 175260 w 320040"/>
                            <a:gd name="connsiteY1" fmla="*/ 403860 h 403860"/>
                            <a:gd name="connsiteX2" fmla="*/ 0 w 320040"/>
                            <a:gd name="connsiteY2" fmla="*/ 403860 h 403860"/>
                            <a:gd name="connsiteX3" fmla="*/ 144780 w 320040"/>
                            <a:gd name="connsiteY3" fmla="*/ 15240 h 403860"/>
                            <a:gd name="connsiteX4" fmla="*/ 320040 w 320040"/>
                            <a:gd name="connsiteY4" fmla="*/ 0 h 403860"/>
                            <a:gd name="connsiteX0" fmla="*/ 339090 w 339090"/>
                            <a:gd name="connsiteY0" fmla="*/ 18098 h 388620"/>
                            <a:gd name="connsiteX1" fmla="*/ 175260 w 339090"/>
                            <a:gd name="connsiteY1" fmla="*/ 388620 h 388620"/>
                            <a:gd name="connsiteX2" fmla="*/ 0 w 339090"/>
                            <a:gd name="connsiteY2" fmla="*/ 388620 h 388620"/>
                            <a:gd name="connsiteX3" fmla="*/ 144780 w 339090"/>
                            <a:gd name="connsiteY3" fmla="*/ 0 h 388620"/>
                            <a:gd name="connsiteX4" fmla="*/ 339090 w 339090"/>
                            <a:gd name="connsiteY4" fmla="*/ 18098 h 388620"/>
                            <a:gd name="connsiteX0" fmla="*/ 339090 w 339090"/>
                            <a:gd name="connsiteY0" fmla="*/ 30005 h 400527"/>
                            <a:gd name="connsiteX1" fmla="*/ 175260 w 339090"/>
                            <a:gd name="connsiteY1" fmla="*/ 400527 h 400527"/>
                            <a:gd name="connsiteX2" fmla="*/ 0 w 339090"/>
                            <a:gd name="connsiteY2" fmla="*/ 400527 h 400527"/>
                            <a:gd name="connsiteX3" fmla="*/ 149543 w 339090"/>
                            <a:gd name="connsiteY3" fmla="*/ 0 h 400527"/>
                            <a:gd name="connsiteX4" fmla="*/ 339090 w 339090"/>
                            <a:gd name="connsiteY4" fmla="*/ 30005 h 400527"/>
                            <a:gd name="connsiteX0" fmla="*/ 339090 w 339090"/>
                            <a:gd name="connsiteY0" fmla="*/ 77715 h 448237"/>
                            <a:gd name="connsiteX1" fmla="*/ 175260 w 339090"/>
                            <a:gd name="connsiteY1" fmla="*/ 448237 h 448237"/>
                            <a:gd name="connsiteX2" fmla="*/ 0 w 339090"/>
                            <a:gd name="connsiteY2" fmla="*/ 448237 h 448237"/>
                            <a:gd name="connsiteX3" fmla="*/ 149543 w 339090"/>
                            <a:gd name="connsiteY3" fmla="*/ 47710 h 448237"/>
                            <a:gd name="connsiteX4" fmla="*/ 339090 w 339090"/>
                            <a:gd name="connsiteY4" fmla="*/ 77715 h 448237"/>
                            <a:gd name="connsiteX0" fmla="*/ 327184 w 327184"/>
                            <a:gd name="connsiteY0" fmla="*/ 73981 h 449266"/>
                            <a:gd name="connsiteX1" fmla="*/ 175260 w 327184"/>
                            <a:gd name="connsiteY1" fmla="*/ 449266 h 449266"/>
                            <a:gd name="connsiteX2" fmla="*/ 0 w 327184"/>
                            <a:gd name="connsiteY2" fmla="*/ 449266 h 449266"/>
                            <a:gd name="connsiteX3" fmla="*/ 149543 w 327184"/>
                            <a:gd name="connsiteY3" fmla="*/ 48739 h 449266"/>
                            <a:gd name="connsiteX4" fmla="*/ 327184 w 327184"/>
                            <a:gd name="connsiteY4" fmla="*/ 73981 h 449266"/>
                            <a:gd name="connsiteX0" fmla="*/ 327184 w 327184"/>
                            <a:gd name="connsiteY0" fmla="*/ 91727 h 467012"/>
                            <a:gd name="connsiteX1" fmla="*/ 175260 w 327184"/>
                            <a:gd name="connsiteY1" fmla="*/ 467012 h 467012"/>
                            <a:gd name="connsiteX2" fmla="*/ 0 w 327184"/>
                            <a:gd name="connsiteY2" fmla="*/ 467012 h 467012"/>
                            <a:gd name="connsiteX3" fmla="*/ 149543 w 327184"/>
                            <a:gd name="connsiteY3" fmla="*/ 66485 h 467012"/>
                            <a:gd name="connsiteX4" fmla="*/ 327184 w 327184"/>
                            <a:gd name="connsiteY4" fmla="*/ 91727 h 467012"/>
                            <a:gd name="connsiteX0" fmla="*/ 327184 w 327184"/>
                            <a:gd name="connsiteY0" fmla="*/ 85589 h 460874"/>
                            <a:gd name="connsiteX1" fmla="*/ 175260 w 327184"/>
                            <a:gd name="connsiteY1" fmla="*/ 460874 h 460874"/>
                            <a:gd name="connsiteX2" fmla="*/ 0 w 327184"/>
                            <a:gd name="connsiteY2" fmla="*/ 460874 h 460874"/>
                            <a:gd name="connsiteX3" fmla="*/ 149543 w 327184"/>
                            <a:gd name="connsiteY3" fmla="*/ 60347 h 460874"/>
                            <a:gd name="connsiteX4" fmla="*/ 327184 w 327184"/>
                            <a:gd name="connsiteY4" fmla="*/ 85589 h 460874"/>
                            <a:gd name="connsiteX0" fmla="*/ 327184 w 327184"/>
                            <a:gd name="connsiteY0" fmla="*/ 89988 h 465273"/>
                            <a:gd name="connsiteX1" fmla="*/ 175260 w 327184"/>
                            <a:gd name="connsiteY1" fmla="*/ 465273 h 465273"/>
                            <a:gd name="connsiteX2" fmla="*/ 0 w 327184"/>
                            <a:gd name="connsiteY2" fmla="*/ 465273 h 465273"/>
                            <a:gd name="connsiteX3" fmla="*/ 149543 w 327184"/>
                            <a:gd name="connsiteY3" fmla="*/ 64746 h 465273"/>
                            <a:gd name="connsiteX4" fmla="*/ 327184 w 327184"/>
                            <a:gd name="connsiteY4" fmla="*/ 89988 h 465273"/>
                            <a:gd name="connsiteX0" fmla="*/ 327184 w 327184"/>
                            <a:gd name="connsiteY0" fmla="*/ 89988 h 479561"/>
                            <a:gd name="connsiteX1" fmla="*/ 175260 w 327184"/>
                            <a:gd name="connsiteY1" fmla="*/ 479561 h 479561"/>
                            <a:gd name="connsiteX2" fmla="*/ 0 w 327184"/>
                            <a:gd name="connsiteY2" fmla="*/ 465273 h 479561"/>
                            <a:gd name="connsiteX3" fmla="*/ 149543 w 327184"/>
                            <a:gd name="connsiteY3" fmla="*/ 64746 h 479561"/>
                            <a:gd name="connsiteX4" fmla="*/ 327184 w 327184"/>
                            <a:gd name="connsiteY4" fmla="*/ 89988 h 479561"/>
                            <a:gd name="connsiteX0" fmla="*/ 312897 w 312897"/>
                            <a:gd name="connsiteY0" fmla="*/ 89988 h 479561"/>
                            <a:gd name="connsiteX1" fmla="*/ 160973 w 312897"/>
                            <a:gd name="connsiteY1" fmla="*/ 479561 h 479561"/>
                            <a:gd name="connsiteX2" fmla="*/ 0 w 312897"/>
                            <a:gd name="connsiteY2" fmla="*/ 436698 h 479561"/>
                            <a:gd name="connsiteX3" fmla="*/ 135256 w 312897"/>
                            <a:gd name="connsiteY3" fmla="*/ 64746 h 479561"/>
                            <a:gd name="connsiteX4" fmla="*/ 312897 w 312897"/>
                            <a:gd name="connsiteY4" fmla="*/ 89988 h 479561"/>
                            <a:gd name="connsiteX0" fmla="*/ 312897 w 312897"/>
                            <a:gd name="connsiteY0" fmla="*/ 89988 h 453367"/>
                            <a:gd name="connsiteX1" fmla="*/ 170498 w 312897"/>
                            <a:gd name="connsiteY1" fmla="*/ 453367 h 453367"/>
                            <a:gd name="connsiteX2" fmla="*/ 0 w 312897"/>
                            <a:gd name="connsiteY2" fmla="*/ 436698 h 453367"/>
                            <a:gd name="connsiteX3" fmla="*/ 135256 w 312897"/>
                            <a:gd name="connsiteY3" fmla="*/ 64746 h 453367"/>
                            <a:gd name="connsiteX4" fmla="*/ 312897 w 312897"/>
                            <a:gd name="connsiteY4" fmla="*/ 89988 h 453367"/>
                            <a:gd name="connsiteX0" fmla="*/ 310516 w 310516"/>
                            <a:gd name="connsiteY0" fmla="*/ 89988 h 453367"/>
                            <a:gd name="connsiteX1" fmla="*/ 168117 w 310516"/>
                            <a:gd name="connsiteY1" fmla="*/ 453367 h 453367"/>
                            <a:gd name="connsiteX2" fmla="*/ 0 w 310516"/>
                            <a:gd name="connsiteY2" fmla="*/ 427173 h 453367"/>
                            <a:gd name="connsiteX3" fmla="*/ 132875 w 310516"/>
                            <a:gd name="connsiteY3" fmla="*/ 64746 h 453367"/>
                            <a:gd name="connsiteX4" fmla="*/ 310516 w 310516"/>
                            <a:gd name="connsiteY4" fmla="*/ 89988 h 453367"/>
                            <a:gd name="connsiteX0" fmla="*/ 303372 w 303372"/>
                            <a:gd name="connsiteY0" fmla="*/ 95874 h 449728"/>
                            <a:gd name="connsiteX1" fmla="*/ 168117 w 303372"/>
                            <a:gd name="connsiteY1" fmla="*/ 449728 h 449728"/>
                            <a:gd name="connsiteX2" fmla="*/ 0 w 303372"/>
                            <a:gd name="connsiteY2" fmla="*/ 423534 h 449728"/>
                            <a:gd name="connsiteX3" fmla="*/ 132875 w 303372"/>
                            <a:gd name="connsiteY3" fmla="*/ 61107 h 449728"/>
                            <a:gd name="connsiteX4" fmla="*/ 303372 w 303372"/>
                            <a:gd name="connsiteY4" fmla="*/ 95874 h 449728"/>
                            <a:gd name="connsiteX0" fmla="*/ 303372 w 303372"/>
                            <a:gd name="connsiteY0" fmla="*/ 98033 h 451887"/>
                            <a:gd name="connsiteX1" fmla="*/ 168117 w 303372"/>
                            <a:gd name="connsiteY1" fmla="*/ 451887 h 451887"/>
                            <a:gd name="connsiteX2" fmla="*/ 0 w 303372"/>
                            <a:gd name="connsiteY2" fmla="*/ 425693 h 451887"/>
                            <a:gd name="connsiteX3" fmla="*/ 132875 w 303372"/>
                            <a:gd name="connsiteY3" fmla="*/ 63266 h 451887"/>
                            <a:gd name="connsiteX4" fmla="*/ 303372 w 303372"/>
                            <a:gd name="connsiteY4" fmla="*/ 98033 h 451887"/>
                            <a:gd name="connsiteX0" fmla="*/ 264922 w 264922"/>
                            <a:gd name="connsiteY0" fmla="*/ 98033 h 451887"/>
                            <a:gd name="connsiteX1" fmla="*/ 129667 w 264922"/>
                            <a:gd name="connsiteY1" fmla="*/ 451887 h 451887"/>
                            <a:gd name="connsiteX2" fmla="*/ 0 w 264922"/>
                            <a:gd name="connsiteY2" fmla="*/ 282714 h 451887"/>
                            <a:gd name="connsiteX3" fmla="*/ 94425 w 264922"/>
                            <a:gd name="connsiteY3" fmla="*/ 63266 h 451887"/>
                            <a:gd name="connsiteX4" fmla="*/ 264922 w 264922"/>
                            <a:gd name="connsiteY4" fmla="*/ 98033 h 451887"/>
                            <a:gd name="connsiteX0" fmla="*/ 264922 w 264922"/>
                            <a:gd name="connsiteY0" fmla="*/ 98033 h 353666"/>
                            <a:gd name="connsiteX1" fmla="*/ 142836 w 264922"/>
                            <a:gd name="connsiteY1" fmla="*/ 353666 h 353666"/>
                            <a:gd name="connsiteX2" fmla="*/ 0 w 264922"/>
                            <a:gd name="connsiteY2" fmla="*/ 282714 h 353666"/>
                            <a:gd name="connsiteX3" fmla="*/ 94425 w 264922"/>
                            <a:gd name="connsiteY3" fmla="*/ 63266 h 353666"/>
                            <a:gd name="connsiteX4" fmla="*/ 264922 w 264922"/>
                            <a:gd name="connsiteY4" fmla="*/ 98033 h 353666"/>
                            <a:gd name="connsiteX0" fmla="*/ 273021 w 273021"/>
                            <a:gd name="connsiteY0" fmla="*/ 98033 h 353666"/>
                            <a:gd name="connsiteX1" fmla="*/ 150935 w 273021"/>
                            <a:gd name="connsiteY1" fmla="*/ 353666 h 353666"/>
                            <a:gd name="connsiteX2" fmla="*/ 0 w 273021"/>
                            <a:gd name="connsiteY2" fmla="*/ 291443 h 353666"/>
                            <a:gd name="connsiteX3" fmla="*/ 102524 w 273021"/>
                            <a:gd name="connsiteY3" fmla="*/ 63266 h 353666"/>
                            <a:gd name="connsiteX4" fmla="*/ 273021 w 273021"/>
                            <a:gd name="connsiteY4" fmla="*/ 98033 h 353666"/>
                            <a:gd name="connsiteX0" fmla="*/ 273021 w 273021"/>
                            <a:gd name="connsiteY0" fmla="*/ 98033 h 355411"/>
                            <a:gd name="connsiteX1" fmla="*/ 149316 w 273021"/>
                            <a:gd name="connsiteY1" fmla="*/ 355411 h 355411"/>
                            <a:gd name="connsiteX2" fmla="*/ 0 w 273021"/>
                            <a:gd name="connsiteY2" fmla="*/ 291443 h 355411"/>
                            <a:gd name="connsiteX3" fmla="*/ 102524 w 273021"/>
                            <a:gd name="connsiteY3" fmla="*/ 63266 h 355411"/>
                            <a:gd name="connsiteX4" fmla="*/ 273021 w 273021"/>
                            <a:gd name="connsiteY4" fmla="*/ 98033 h 355411"/>
                            <a:gd name="connsiteX0" fmla="*/ 273021 w 273021"/>
                            <a:gd name="connsiteY0" fmla="*/ 98033 h 355411"/>
                            <a:gd name="connsiteX1" fmla="*/ 149316 w 273021"/>
                            <a:gd name="connsiteY1" fmla="*/ 355411 h 355411"/>
                            <a:gd name="connsiteX2" fmla="*/ 0 w 273021"/>
                            <a:gd name="connsiteY2" fmla="*/ 291443 h 355411"/>
                            <a:gd name="connsiteX3" fmla="*/ 102524 w 273021"/>
                            <a:gd name="connsiteY3" fmla="*/ 63266 h 355411"/>
                            <a:gd name="connsiteX4" fmla="*/ 273021 w 273021"/>
                            <a:gd name="connsiteY4" fmla="*/ 98033 h 355411"/>
                            <a:gd name="connsiteX0" fmla="*/ 273021 w 273021"/>
                            <a:gd name="connsiteY0" fmla="*/ 98033 h 355411"/>
                            <a:gd name="connsiteX1" fmla="*/ 149316 w 273021"/>
                            <a:gd name="connsiteY1" fmla="*/ 355411 h 355411"/>
                            <a:gd name="connsiteX2" fmla="*/ 0 w 273021"/>
                            <a:gd name="connsiteY2" fmla="*/ 291443 h 355411"/>
                            <a:gd name="connsiteX3" fmla="*/ 102524 w 273021"/>
                            <a:gd name="connsiteY3" fmla="*/ 63266 h 355411"/>
                            <a:gd name="connsiteX4" fmla="*/ 273021 w 273021"/>
                            <a:gd name="connsiteY4" fmla="*/ 98033 h 3554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73021" h="355411">
                              <a:moveTo>
                                <a:pt x="273021" y="98033"/>
                              </a:moveTo>
                              <a:lnTo>
                                <a:pt x="149316" y="355411"/>
                              </a:lnTo>
                              <a:cubicBezTo>
                                <a:pt x="103413" y="347423"/>
                                <a:pt x="48405" y="321241"/>
                                <a:pt x="0" y="291443"/>
                              </a:cubicBezTo>
                              <a:cubicBezTo>
                                <a:pt x="31475" y="218294"/>
                                <a:pt x="71049" y="136415"/>
                                <a:pt x="102524" y="63266"/>
                              </a:cubicBezTo>
                              <a:cubicBezTo>
                                <a:pt x="149037" y="-41032"/>
                                <a:pt x="262227" y="-7218"/>
                                <a:pt x="273021" y="98033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65000">
                              <a:srgbClr val="AFABA7"/>
                            </a:gs>
                            <a:gs pos="34000">
                              <a:srgbClr val="AFABA7"/>
                            </a:gs>
                            <a:gs pos="47000">
                              <a:srgbClr val="F8F8F8"/>
                            </a:gs>
                          </a:gsLst>
                          <a:lin ang="2700000" scaled="1"/>
                          <a:tileRect/>
                        </a:gradFill>
                        <a:ln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 sz="1350"/>
                        </a:p>
                      </p:txBody>
                    </p:sp>
                  </p:grpSp>
                  <p:sp>
                    <p:nvSpPr>
                      <p:cNvPr id="107" name="Freeform: Shape 106">
                        <a:extLst>
                          <a:ext uri="{FF2B5EF4-FFF2-40B4-BE49-F238E27FC236}">
                            <a16:creationId xmlns:a16="http://schemas.microsoft.com/office/drawing/2014/main" id="{D5B8FDCD-88AA-410D-B61F-3090247198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53552" y="804996"/>
                        <a:ext cx="851027" cy="884967"/>
                      </a:xfrm>
                      <a:custGeom>
                        <a:avLst/>
                        <a:gdLst>
                          <a:gd name="connsiteX0" fmla="*/ 719137 w 1062037"/>
                          <a:gd name="connsiteY0" fmla="*/ 0 h 1162050"/>
                          <a:gd name="connsiteX1" fmla="*/ 1062037 w 1062037"/>
                          <a:gd name="connsiteY1" fmla="*/ 1162050 h 1162050"/>
                          <a:gd name="connsiteX2" fmla="*/ 0 w 1062037"/>
                          <a:gd name="connsiteY2" fmla="*/ 638175 h 1162050"/>
                          <a:gd name="connsiteX3" fmla="*/ 204787 w 1062037"/>
                          <a:gd name="connsiteY3" fmla="*/ 219075 h 1162050"/>
                          <a:gd name="connsiteX4" fmla="*/ 719137 w 1062037"/>
                          <a:gd name="connsiteY4" fmla="*/ 0 h 1162050"/>
                          <a:gd name="connsiteX0" fmla="*/ 714375 w 1057275"/>
                          <a:gd name="connsiteY0" fmla="*/ 0 h 1162050"/>
                          <a:gd name="connsiteX1" fmla="*/ 1057275 w 1057275"/>
                          <a:gd name="connsiteY1" fmla="*/ 1162050 h 1162050"/>
                          <a:gd name="connsiteX2" fmla="*/ 0 w 1057275"/>
                          <a:gd name="connsiteY2" fmla="*/ 628650 h 1162050"/>
                          <a:gd name="connsiteX3" fmla="*/ 200025 w 1057275"/>
                          <a:gd name="connsiteY3" fmla="*/ 219075 h 1162050"/>
                          <a:gd name="connsiteX4" fmla="*/ 714375 w 1057275"/>
                          <a:gd name="connsiteY4" fmla="*/ 0 h 1162050"/>
                          <a:gd name="connsiteX0" fmla="*/ 723565 w 1066465"/>
                          <a:gd name="connsiteY0" fmla="*/ 0 h 1162050"/>
                          <a:gd name="connsiteX1" fmla="*/ 1066465 w 1066465"/>
                          <a:gd name="connsiteY1" fmla="*/ 1162050 h 1162050"/>
                          <a:gd name="connsiteX2" fmla="*/ 9190 w 1066465"/>
                          <a:gd name="connsiteY2" fmla="*/ 628650 h 1162050"/>
                          <a:gd name="connsiteX3" fmla="*/ 209215 w 1066465"/>
                          <a:gd name="connsiteY3" fmla="*/ 219075 h 1162050"/>
                          <a:gd name="connsiteX4" fmla="*/ 723565 w 1066465"/>
                          <a:gd name="connsiteY4" fmla="*/ 0 h 1162050"/>
                          <a:gd name="connsiteX0" fmla="*/ 722938 w 1065838"/>
                          <a:gd name="connsiteY0" fmla="*/ 0 h 1162050"/>
                          <a:gd name="connsiteX1" fmla="*/ 1065838 w 1065838"/>
                          <a:gd name="connsiteY1" fmla="*/ 1162050 h 1162050"/>
                          <a:gd name="connsiteX2" fmla="*/ 8563 w 1065838"/>
                          <a:gd name="connsiteY2" fmla="*/ 628650 h 1162050"/>
                          <a:gd name="connsiteX3" fmla="*/ 225257 w 1065838"/>
                          <a:gd name="connsiteY3" fmla="*/ 226219 h 1162050"/>
                          <a:gd name="connsiteX4" fmla="*/ 722938 w 1065838"/>
                          <a:gd name="connsiteY4" fmla="*/ 0 h 1162050"/>
                          <a:gd name="connsiteX0" fmla="*/ 724649 w 1067549"/>
                          <a:gd name="connsiteY0" fmla="*/ 0 h 1162050"/>
                          <a:gd name="connsiteX1" fmla="*/ 1067549 w 1067549"/>
                          <a:gd name="connsiteY1" fmla="*/ 1162050 h 1162050"/>
                          <a:gd name="connsiteX2" fmla="*/ 10274 w 1067549"/>
                          <a:gd name="connsiteY2" fmla="*/ 628650 h 1162050"/>
                          <a:gd name="connsiteX3" fmla="*/ 226968 w 1067549"/>
                          <a:gd name="connsiteY3" fmla="*/ 226219 h 1162050"/>
                          <a:gd name="connsiteX4" fmla="*/ 724649 w 1067549"/>
                          <a:gd name="connsiteY4" fmla="*/ 0 h 1162050"/>
                          <a:gd name="connsiteX0" fmla="*/ 736555 w 1067549"/>
                          <a:gd name="connsiteY0" fmla="*/ 0 h 1140619"/>
                          <a:gd name="connsiteX1" fmla="*/ 1067549 w 1067549"/>
                          <a:gd name="connsiteY1" fmla="*/ 1140619 h 1140619"/>
                          <a:gd name="connsiteX2" fmla="*/ 10274 w 1067549"/>
                          <a:gd name="connsiteY2" fmla="*/ 607219 h 1140619"/>
                          <a:gd name="connsiteX3" fmla="*/ 226968 w 1067549"/>
                          <a:gd name="connsiteY3" fmla="*/ 204788 h 1140619"/>
                          <a:gd name="connsiteX4" fmla="*/ 736555 w 1067549"/>
                          <a:gd name="connsiteY4" fmla="*/ 0 h 1140619"/>
                          <a:gd name="connsiteX0" fmla="*/ 735124 w 1066118"/>
                          <a:gd name="connsiteY0" fmla="*/ 0 h 1140619"/>
                          <a:gd name="connsiteX1" fmla="*/ 1066118 w 1066118"/>
                          <a:gd name="connsiteY1" fmla="*/ 1140619 h 1140619"/>
                          <a:gd name="connsiteX2" fmla="*/ 8843 w 1066118"/>
                          <a:gd name="connsiteY2" fmla="*/ 607219 h 1140619"/>
                          <a:gd name="connsiteX3" fmla="*/ 258875 w 1066118"/>
                          <a:gd name="connsiteY3" fmla="*/ 183357 h 1140619"/>
                          <a:gd name="connsiteX4" fmla="*/ 735124 w 1066118"/>
                          <a:gd name="connsiteY4" fmla="*/ 0 h 1140619"/>
                          <a:gd name="connsiteX0" fmla="*/ 734797 w 1065791"/>
                          <a:gd name="connsiteY0" fmla="*/ 0 h 1140619"/>
                          <a:gd name="connsiteX1" fmla="*/ 1065791 w 1065791"/>
                          <a:gd name="connsiteY1" fmla="*/ 1140619 h 1140619"/>
                          <a:gd name="connsiteX2" fmla="*/ 8516 w 1065791"/>
                          <a:gd name="connsiteY2" fmla="*/ 607219 h 1140619"/>
                          <a:gd name="connsiteX3" fmla="*/ 258548 w 1065791"/>
                          <a:gd name="connsiteY3" fmla="*/ 183357 h 1140619"/>
                          <a:gd name="connsiteX4" fmla="*/ 734797 w 1065791"/>
                          <a:gd name="connsiteY4" fmla="*/ 0 h 1140619"/>
                          <a:gd name="connsiteX0" fmla="*/ 734567 w 1065561"/>
                          <a:gd name="connsiteY0" fmla="*/ 0 h 1140619"/>
                          <a:gd name="connsiteX1" fmla="*/ 1065561 w 1065561"/>
                          <a:gd name="connsiteY1" fmla="*/ 1140619 h 1140619"/>
                          <a:gd name="connsiteX2" fmla="*/ 8286 w 1065561"/>
                          <a:gd name="connsiteY2" fmla="*/ 607219 h 1140619"/>
                          <a:gd name="connsiteX3" fmla="*/ 258318 w 1065561"/>
                          <a:gd name="connsiteY3" fmla="*/ 183357 h 1140619"/>
                          <a:gd name="connsiteX4" fmla="*/ 734567 w 1065561"/>
                          <a:gd name="connsiteY4" fmla="*/ 0 h 1140619"/>
                          <a:gd name="connsiteX0" fmla="*/ 736474 w 1067468"/>
                          <a:gd name="connsiteY0" fmla="*/ 0 h 1140619"/>
                          <a:gd name="connsiteX1" fmla="*/ 1067468 w 1067468"/>
                          <a:gd name="connsiteY1" fmla="*/ 1140619 h 1140619"/>
                          <a:gd name="connsiteX2" fmla="*/ 10193 w 1067468"/>
                          <a:gd name="connsiteY2" fmla="*/ 607219 h 1140619"/>
                          <a:gd name="connsiteX3" fmla="*/ 260225 w 1067468"/>
                          <a:gd name="connsiteY3" fmla="*/ 183357 h 1140619"/>
                          <a:gd name="connsiteX4" fmla="*/ 736474 w 1067468"/>
                          <a:gd name="connsiteY4" fmla="*/ 0 h 1140619"/>
                          <a:gd name="connsiteX0" fmla="*/ 736474 w 1057943"/>
                          <a:gd name="connsiteY0" fmla="*/ 0 h 1100137"/>
                          <a:gd name="connsiteX1" fmla="*/ 1057943 w 1057943"/>
                          <a:gd name="connsiteY1" fmla="*/ 1100137 h 1100137"/>
                          <a:gd name="connsiteX2" fmla="*/ 10193 w 1057943"/>
                          <a:gd name="connsiteY2" fmla="*/ 607219 h 1100137"/>
                          <a:gd name="connsiteX3" fmla="*/ 260225 w 1057943"/>
                          <a:gd name="connsiteY3" fmla="*/ 183357 h 1100137"/>
                          <a:gd name="connsiteX4" fmla="*/ 736474 w 1057943"/>
                          <a:gd name="connsiteY4" fmla="*/ 0 h 1100137"/>
                          <a:gd name="connsiteX0" fmla="*/ 736474 w 1057943"/>
                          <a:gd name="connsiteY0" fmla="*/ 0 h 1100137"/>
                          <a:gd name="connsiteX1" fmla="*/ 1057943 w 1057943"/>
                          <a:gd name="connsiteY1" fmla="*/ 1100137 h 1100137"/>
                          <a:gd name="connsiteX2" fmla="*/ 10193 w 1057943"/>
                          <a:gd name="connsiteY2" fmla="*/ 607219 h 1100137"/>
                          <a:gd name="connsiteX3" fmla="*/ 260225 w 1057943"/>
                          <a:gd name="connsiteY3" fmla="*/ 183357 h 1100137"/>
                          <a:gd name="connsiteX4" fmla="*/ 736474 w 1057943"/>
                          <a:gd name="connsiteY4" fmla="*/ 0 h 1100137"/>
                          <a:gd name="connsiteX0" fmla="*/ 736474 w 1057943"/>
                          <a:gd name="connsiteY0" fmla="*/ 0 h 1100137"/>
                          <a:gd name="connsiteX1" fmla="*/ 1057943 w 1057943"/>
                          <a:gd name="connsiteY1" fmla="*/ 1100137 h 1100137"/>
                          <a:gd name="connsiteX2" fmla="*/ 10193 w 1057943"/>
                          <a:gd name="connsiteY2" fmla="*/ 607219 h 1100137"/>
                          <a:gd name="connsiteX3" fmla="*/ 260225 w 1057943"/>
                          <a:gd name="connsiteY3" fmla="*/ 183357 h 1100137"/>
                          <a:gd name="connsiteX4" fmla="*/ 736474 w 1057943"/>
                          <a:gd name="connsiteY4" fmla="*/ 0 h 1100137"/>
                          <a:gd name="connsiteX0" fmla="*/ 736474 w 1057943"/>
                          <a:gd name="connsiteY0" fmla="*/ 0 h 1100137"/>
                          <a:gd name="connsiteX1" fmla="*/ 1057943 w 1057943"/>
                          <a:gd name="connsiteY1" fmla="*/ 1100137 h 1100137"/>
                          <a:gd name="connsiteX2" fmla="*/ 10193 w 1057943"/>
                          <a:gd name="connsiteY2" fmla="*/ 607219 h 1100137"/>
                          <a:gd name="connsiteX3" fmla="*/ 260225 w 1057943"/>
                          <a:gd name="connsiteY3" fmla="*/ 183357 h 1100137"/>
                          <a:gd name="connsiteX4" fmla="*/ 736474 w 1057943"/>
                          <a:gd name="connsiteY4" fmla="*/ 0 h 1100137"/>
                          <a:gd name="connsiteX0" fmla="*/ 736474 w 1057943"/>
                          <a:gd name="connsiteY0" fmla="*/ 0 h 1100137"/>
                          <a:gd name="connsiteX1" fmla="*/ 1057943 w 1057943"/>
                          <a:gd name="connsiteY1" fmla="*/ 1100137 h 1100137"/>
                          <a:gd name="connsiteX2" fmla="*/ 10193 w 1057943"/>
                          <a:gd name="connsiteY2" fmla="*/ 607219 h 1100137"/>
                          <a:gd name="connsiteX3" fmla="*/ 260225 w 1057943"/>
                          <a:gd name="connsiteY3" fmla="*/ 183357 h 1100137"/>
                          <a:gd name="connsiteX4" fmla="*/ 736474 w 1057943"/>
                          <a:gd name="connsiteY4" fmla="*/ 0 h 1100137"/>
                          <a:gd name="connsiteX0" fmla="*/ 736474 w 1057943"/>
                          <a:gd name="connsiteY0" fmla="*/ 0 h 1100137"/>
                          <a:gd name="connsiteX1" fmla="*/ 1057943 w 1057943"/>
                          <a:gd name="connsiteY1" fmla="*/ 1100137 h 1100137"/>
                          <a:gd name="connsiteX2" fmla="*/ 10193 w 1057943"/>
                          <a:gd name="connsiteY2" fmla="*/ 607219 h 1100137"/>
                          <a:gd name="connsiteX3" fmla="*/ 260225 w 1057943"/>
                          <a:gd name="connsiteY3" fmla="*/ 183357 h 1100137"/>
                          <a:gd name="connsiteX4" fmla="*/ 736474 w 1057943"/>
                          <a:gd name="connsiteY4" fmla="*/ 0 h 1100137"/>
                          <a:gd name="connsiteX0" fmla="*/ 736475 w 1057944"/>
                          <a:gd name="connsiteY0" fmla="*/ 0 h 1100137"/>
                          <a:gd name="connsiteX1" fmla="*/ 1057944 w 1057944"/>
                          <a:gd name="connsiteY1" fmla="*/ 1100137 h 1100137"/>
                          <a:gd name="connsiteX2" fmla="*/ 10193 w 1057944"/>
                          <a:gd name="connsiteY2" fmla="*/ 607219 h 1100137"/>
                          <a:gd name="connsiteX3" fmla="*/ 260226 w 1057944"/>
                          <a:gd name="connsiteY3" fmla="*/ 183357 h 1100137"/>
                          <a:gd name="connsiteX4" fmla="*/ 736475 w 1057944"/>
                          <a:gd name="connsiteY4" fmla="*/ 0 h 1100137"/>
                          <a:gd name="connsiteX0" fmla="*/ 736475 w 1057944"/>
                          <a:gd name="connsiteY0" fmla="*/ 0 h 1100137"/>
                          <a:gd name="connsiteX1" fmla="*/ 1057944 w 1057944"/>
                          <a:gd name="connsiteY1" fmla="*/ 1100137 h 1100137"/>
                          <a:gd name="connsiteX2" fmla="*/ 10193 w 1057944"/>
                          <a:gd name="connsiteY2" fmla="*/ 607219 h 1100137"/>
                          <a:gd name="connsiteX3" fmla="*/ 260226 w 1057944"/>
                          <a:gd name="connsiteY3" fmla="*/ 183357 h 1100137"/>
                          <a:gd name="connsiteX4" fmla="*/ 736475 w 1057944"/>
                          <a:gd name="connsiteY4" fmla="*/ 0 h 1100137"/>
                          <a:gd name="connsiteX0" fmla="*/ 736475 w 1057944"/>
                          <a:gd name="connsiteY0" fmla="*/ 0 h 1100137"/>
                          <a:gd name="connsiteX1" fmla="*/ 1057944 w 1057944"/>
                          <a:gd name="connsiteY1" fmla="*/ 1100137 h 1100137"/>
                          <a:gd name="connsiteX2" fmla="*/ 10193 w 1057944"/>
                          <a:gd name="connsiteY2" fmla="*/ 607219 h 1100137"/>
                          <a:gd name="connsiteX3" fmla="*/ 260226 w 1057944"/>
                          <a:gd name="connsiteY3" fmla="*/ 183357 h 1100137"/>
                          <a:gd name="connsiteX4" fmla="*/ 736475 w 1057944"/>
                          <a:gd name="connsiteY4" fmla="*/ 0 h 1100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57944" h="1100137">
                            <a:moveTo>
                              <a:pt x="736475" y="0"/>
                            </a:moveTo>
                            <a:lnTo>
                              <a:pt x="1057944" y="1100137"/>
                            </a:lnTo>
                            <a:cubicBezTo>
                              <a:pt x="603918" y="1031080"/>
                              <a:pt x="38957" y="753511"/>
                              <a:pt x="10193" y="607219"/>
                            </a:cubicBezTo>
                            <a:cubicBezTo>
                              <a:pt x="-49339" y="339725"/>
                              <a:pt x="167358" y="248445"/>
                              <a:pt x="260226" y="183357"/>
                            </a:cubicBezTo>
                            <a:lnTo>
                              <a:pt x="736475" y="0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46000">
                            <a:srgbClr val="EB1314"/>
                          </a:gs>
                          <a:gs pos="82000">
                            <a:srgbClr val="AC0F10"/>
                          </a:gs>
                        </a:gsLst>
                        <a:lin ang="10800000" scaled="1"/>
                        <a:tileRect/>
                      </a:gra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08" name="Freeform: Shape 107">
                        <a:extLst>
                          <a:ext uri="{FF2B5EF4-FFF2-40B4-BE49-F238E27FC236}">
                            <a16:creationId xmlns:a16="http://schemas.microsoft.com/office/drawing/2014/main" id="{AF6531FB-0CAF-494E-86DA-C3DD81D2FFAB}"/>
                          </a:ext>
                        </a:extLst>
                      </p:cNvPr>
                      <p:cNvSpPr/>
                      <p:nvPr/>
                    </p:nvSpPr>
                    <p:spPr>
                      <a:xfrm rot="20970119">
                        <a:off x="3159920" y="809951"/>
                        <a:ext cx="102727" cy="628289"/>
                      </a:xfrm>
                      <a:custGeom>
                        <a:avLst/>
                        <a:gdLst>
                          <a:gd name="connsiteX0" fmla="*/ 0 w 393700"/>
                          <a:gd name="connsiteY0" fmla="*/ 0 h 838200"/>
                          <a:gd name="connsiteX1" fmla="*/ 393700 w 393700"/>
                          <a:gd name="connsiteY1" fmla="*/ 838200 h 838200"/>
                          <a:gd name="connsiteX2" fmla="*/ 177800 w 393700"/>
                          <a:gd name="connsiteY2" fmla="*/ 57150 h 838200"/>
                          <a:gd name="connsiteX3" fmla="*/ 0 w 393700"/>
                          <a:gd name="connsiteY3" fmla="*/ 0 h 838200"/>
                          <a:gd name="connsiteX0" fmla="*/ 0 w 393700"/>
                          <a:gd name="connsiteY0" fmla="*/ 0 h 838200"/>
                          <a:gd name="connsiteX1" fmla="*/ 41019 w 393700"/>
                          <a:gd name="connsiteY1" fmla="*/ 89307 h 838200"/>
                          <a:gd name="connsiteX2" fmla="*/ 393700 w 393700"/>
                          <a:gd name="connsiteY2" fmla="*/ 838200 h 838200"/>
                          <a:gd name="connsiteX3" fmla="*/ 177800 w 393700"/>
                          <a:gd name="connsiteY3" fmla="*/ 57150 h 838200"/>
                          <a:gd name="connsiteX4" fmla="*/ 0 w 393700"/>
                          <a:gd name="connsiteY4" fmla="*/ 0 h 838200"/>
                          <a:gd name="connsiteX0" fmla="*/ 136781 w 352681"/>
                          <a:gd name="connsiteY0" fmla="*/ 0 h 781050"/>
                          <a:gd name="connsiteX1" fmla="*/ 0 w 352681"/>
                          <a:gd name="connsiteY1" fmla="*/ 32157 h 781050"/>
                          <a:gd name="connsiteX2" fmla="*/ 352681 w 352681"/>
                          <a:gd name="connsiteY2" fmla="*/ 781050 h 781050"/>
                          <a:gd name="connsiteX3" fmla="*/ 136781 w 352681"/>
                          <a:gd name="connsiteY3" fmla="*/ 0 h 7810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2681" h="781050">
                            <a:moveTo>
                              <a:pt x="136781" y="0"/>
                            </a:moveTo>
                            <a:lnTo>
                              <a:pt x="0" y="32157"/>
                            </a:lnTo>
                            <a:lnTo>
                              <a:pt x="352681" y="781050"/>
                            </a:lnTo>
                            <a:lnTo>
                              <a:pt x="136781" y="0"/>
                            </a:lnTo>
                            <a:close/>
                          </a:path>
                        </a:pathLst>
                      </a:custGeom>
                      <a:solidFill>
                        <a:schemeClr val="bg1">
                          <a:alpha val="26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</p:grpSp>
            </p:grpSp>
          </p:grp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9D58E83-318D-494F-9669-B59A0A4C2716}"/>
                  </a:ext>
                </a:extLst>
              </p:cNvPr>
              <p:cNvSpPr txBox="1"/>
              <p:nvPr/>
            </p:nvSpPr>
            <p:spPr>
              <a:xfrm>
                <a:off x="4497947" y="2017485"/>
                <a:ext cx="1450927" cy="672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5425DA1-599C-469D-8F75-902CCEAB5C29}"/>
                </a:ext>
              </a:extLst>
            </p:cNvPr>
            <p:cNvGrpSpPr/>
            <p:nvPr/>
          </p:nvGrpSpPr>
          <p:grpSpPr>
            <a:xfrm>
              <a:off x="4441948" y="6133620"/>
              <a:ext cx="1654052" cy="102038"/>
              <a:chOff x="4441948" y="6133620"/>
              <a:chExt cx="1654052" cy="102038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5B3995AA-9FC7-40AD-8AC8-D00DE103FF88}"/>
                  </a:ext>
                </a:extLst>
              </p:cNvPr>
              <p:cNvSpPr/>
              <p:nvPr/>
            </p:nvSpPr>
            <p:spPr>
              <a:xfrm>
                <a:off x="5400798" y="6133620"/>
                <a:ext cx="695202" cy="639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2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A78D841A-293C-4A09-809C-789BE4CEA395}"/>
                  </a:ext>
                </a:extLst>
              </p:cNvPr>
              <p:cNvSpPr/>
              <p:nvPr/>
            </p:nvSpPr>
            <p:spPr>
              <a:xfrm>
                <a:off x="4441948" y="6171720"/>
                <a:ext cx="695202" cy="639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25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0" dirty="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D7F5F8C-1123-483F-9CE1-DA852CD20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23" y="4058250"/>
            <a:ext cx="628031" cy="644343"/>
          </a:xfrm>
          <a:prstGeom prst="rect">
            <a:avLst/>
          </a:pr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1C925A4-670D-4AB6-9FF4-F71B687E9395}"/>
              </a:ext>
            </a:extLst>
          </p:cNvPr>
          <p:cNvGrpSpPr/>
          <p:nvPr/>
        </p:nvGrpSpPr>
        <p:grpSpPr>
          <a:xfrm>
            <a:off x="1252414" y="3188520"/>
            <a:ext cx="717009" cy="703018"/>
            <a:chOff x="9072017" y="3780897"/>
            <a:chExt cx="1720718" cy="1687144"/>
          </a:xfrm>
        </p:grpSpPr>
        <p:sp>
          <p:nvSpPr>
            <p:cNvPr id="134" name="Teardrop 133">
              <a:extLst>
                <a:ext uri="{FF2B5EF4-FFF2-40B4-BE49-F238E27FC236}">
                  <a16:creationId xmlns:a16="http://schemas.microsoft.com/office/drawing/2014/main" id="{E955D3A2-E3C0-40E0-8CB1-862CDCE331A1}"/>
                </a:ext>
              </a:extLst>
            </p:cNvPr>
            <p:cNvSpPr/>
            <p:nvPr/>
          </p:nvSpPr>
          <p:spPr>
            <a:xfrm rot="8171641">
              <a:off x="9088800" y="3780897"/>
              <a:ext cx="1687150" cy="1687144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1B1E6A5E-07BE-4F7E-A30F-234137B8BAAD}"/>
                </a:ext>
              </a:extLst>
            </p:cNvPr>
            <p:cNvGrpSpPr/>
            <p:nvPr/>
          </p:nvGrpSpPr>
          <p:grpSpPr>
            <a:xfrm>
              <a:off x="9072017" y="3939642"/>
              <a:ext cx="1720718" cy="1369654"/>
              <a:chOff x="9072015" y="3939642"/>
              <a:chExt cx="1720718" cy="1369654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54BA22F3-F9DF-4CA6-A238-F2DDC91578E7}"/>
                  </a:ext>
                </a:extLst>
              </p:cNvPr>
              <p:cNvSpPr/>
              <p:nvPr/>
            </p:nvSpPr>
            <p:spPr>
              <a:xfrm>
                <a:off x="9247546" y="3939642"/>
                <a:ext cx="1369654" cy="136965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1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4EF8B92-1F7F-4576-BEDA-ED3482E60EAC}"/>
                  </a:ext>
                </a:extLst>
              </p:cNvPr>
              <p:cNvSpPr/>
              <p:nvPr/>
            </p:nvSpPr>
            <p:spPr>
              <a:xfrm>
                <a:off x="9072015" y="4218228"/>
                <a:ext cx="1720718" cy="81248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Arial" panose="020B0604020202020204" pitchFamily="34" charset="0"/>
                  </a:rPr>
                  <a:t>1993</a:t>
                </a:r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8CF125E-13FB-45EB-BCB6-5D6431BA6962}"/>
              </a:ext>
            </a:extLst>
          </p:cNvPr>
          <p:cNvGrpSpPr/>
          <p:nvPr/>
        </p:nvGrpSpPr>
        <p:grpSpPr>
          <a:xfrm>
            <a:off x="3027966" y="3229206"/>
            <a:ext cx="717009" cy="703018"/>
            <a:chOff x="9072017" y="3780897"/>
            <a:chExt cx="1720718" cy="1687144"/>
          </a:xfrm>
        </p:grpSpPr>
        <p:sp>
          <p:nvSpPr>
            <p:cNvPr id="139" name="Teardrop 138">
              <a:extLst>
                <a:ext uri="{FF2B5EF4-FFF2-40B4-BE49-F238E27FC236}">
                  <a16:creationId xmlns:a16="http://schemas.microsoft.com/office/drawing/2014/main" id="{C5C8D604-5F34-4D77-919D-D106CFC41056}"/>
                </a:ext>
              </a:extLst>
            </p:cNvPr>
            <p:cNvSpPr/>
            <p:nvPr/>
          </p:nvSpPr>
          <p:spPr>
            <a:xfrm rot="8171641">
              <a:off x="9088800" y="3780897"/>
              <a:ext cx="1687150" cy="1687144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E6AA296-BC89-43F5-A1A8-D6A455751B20}"/>
                </a:ext>
              </a:extLst>
            </p:cNvPr>
            <p:cNvGrpSpPr/>
            <p:nvPr/>
          </p:nvGrpSpPr>
          <p:grpSpPr>
            <a:xfrm>
              <a:off x="9072017" y="3939642"/>
              <a:ext cx="1720718" cy="1369654"/>
              <a:chOff x="9072015" y="3939642"/>
              <a:chExt cx="1720718" cy="1369654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B4928D90-87E3-464C-A383-B5BA0D8BAF46}"/>
                  </a:ext>
                </a:extLst>
              </p:cNvPr>
              <p:cNvSpPr/>
              <p:nvPr/>
            </p:nvSpPr>
            <p:spPr>
              <a:xfrm>
                <a:off x="9247546" y="3939642"/>
                <a:ext cx="1369654" cy="136965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100" dirty="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5BA2FE33-F2C6-44E3-A9CF-EC7AE1E61B14}"/>
                  </a:ext>
                </a:extLst>
              </p:cNvPr>
              <p:cNvSpPr/>
              <p:nvPr/>
            </p:nvSpPr>
            <p:spPr>
              <a:xfrm>
                <a:off x="9072015" y="4218228"/>
                <a:ext cx="1720718" cy="81248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Arial" panose="020B0604020202020204" pitchFamily="34" charset="0"/>
                  </a:rPr>
                  <a:t>1998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1AC1AAA-B3D7-4395-B126-92454811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835" y="5548328"/>
            <a:ext cx="1543238" cy="561824"/>
          </a:xfrm>
          <a:prstGeom prst="rect">
            <a:avLst/>
          </a:prstGeom>
        </p:spPr>
      </p:pic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F167FD0-58DA-4FC2-9C08-5EC9A62EF5A2}"/>
              </a:ext>
            </a:extLst>
          </p:cNvPr>
          <p:cNvGrpSpPr/>
          <p:nvPr/>
        </p:nvGrpSpPr>
        <p:grpSpPr>
          <a:xfrm>
            <a:off x="3874223" y="2653772"/>
            <a:ext cx="717009" cy="703018"/>
            <a:chOff x="9072017" y="3780897"/>
            <a:chExt cx="1720718" cy="1687144"/>
          </a:xfrm>
        </p:grpSpPr>
        <p:sp>
          <p:nvSpPr>
            <p:cNvPr id="144" name="Teardrop 143">
              <a:extLst>
                <a:ext uri="{FF2B5EF4-FFF2-40B4-BE49-F238E27FC236}">
                  <a16:creationId xmlns:a16="http://schemas.microsoft.com/office/drawing/2014/main" id="{5D1F5FCF-4365-4DB0-AF6E-4B63C085AF85}"/>
                </a:ext>
              </a:extLst>
            </p:cNvPr>
            <p:cNvSpPr/>
            <p:nvPr/>
          </p:nvSpPr>
          <p:spPr>
            <a:xfrm rot="8171641">
              <a:off x="9088800" y="3780897"/>
              <a:ext cx="1687150" cy="1687144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3510976-D072-4C88-831F-22BF96342B9E}"/>
                </a:ext>
              </a:extLst>
            </p:cNvPr>
            <p:cNvGrpSpPr/>
            <p:nvPr/>
          </p:nvGrpSpPr>
          <p:grpSpPr>
            <a:xfrm>
              <a:off x="9072017" y="3939642"/>
              <a:ext cx="1720718" cy="1369654"/>
              <a:chOff x="9072015" y="3939642"/>
              <a:chExt cx="1720718" cy="1369654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EEB0CE7B-619B-4DE4-A912-1929A26FEDBB}"/>
                  </a:ext>
                </a:extLst>
              </p:cNvPr>
              <p:cNvSpPr/>
              <p:nvPr/>
            </p:nvSpPr>
            <p:spPr>
              <a:xfrm>
                <a:off x="9247546" y="3939642"/>
                <a:ext cx="1369654" cy="136965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1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5DCF412-3DDA-4C1A-A8E0-E845740A2A8D}"/>
                  </a:ext>
                </a:extLst>
              </p:cNvPr>
              <p:cNvSpPr/>
              <p:nvPr/>
            </p:nvSpPr>
            <p:spPr>
              <a:xfrm>
                <a:off x="9072015" y="4218228"/>
                <a:ext cx="1720718" cy="81248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Arial" panose="020B0604020202020204" pitchFamily="34" charset="0"/>
                  </a:rPr>
                  <a:t>2000</a:t>
                </a:r>
              </a:p>
            </p:txBody>
          </p:sp>
        </p:grpSp>
      </p:grpSp>
      <p:pic>
        <p:nvPicPr>
          <p:cNvPr id="149" name="Picture 148">
            <a:extLst>
              <a:ext uri="{FF2B5EF4-FFF2-40B4-BE49-F238E27FC236}">
                <a16:creationId xmlns:a16="http://schemas.microsoft.com/office/drawing/2014/main" id="{CF458E2B-6564-44D6-B3B5-3EB93657A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762" y="3442470"/>
            <a:ext cx="687652" cy="271045"/>
          </a:xfrm>
          <a:prstGeom prst="rect">
            <a:avLst/>
          </a:prstGeom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F701A0B-0C16-46D3-9CBF-2AD36DBC411B}"/>
              </a:ext>
            </a:extLst>
          </p:cNvPr>
          <p:cNvGrpSpPr/>
          <p:nvPr/>
        </p:nvGrpSpPr>
        <p:grpSpPr>
          <a:xfrm>
            <a:off x="4525524" y="1893104"/>
            <a:ext cx="717009" cy="703018"/>
            <a:chOff x="9072017" y="3780897"/>
            <a:chExt cx="1720718" cy="1687144"/>
          </a:xfrm>
        </p:grpSpPr>
        <p:sp>
          <p:nvSpPr>
            <p:cNvPr id="151" name="Teardrop 150">
              <a:extLst>
                <a:ext uri="{FF2B5EF4-FFF2-40B4-BE49-F238E27FC236}">
                  <a16:creationId xmlns:a16="http://schemas.microsoft.com/office/drawing/2014/main" id="{401A1785-F627-4831-B55A-F6660CE0799D}"/>
                </a:ext>
              </a:extLst>
            </p:cNvPr>
            <p:cNvSpPr/>
            <p:nvPr/>
          </p:nvSpPr>
          <p:spPr>
            <a:xfrm rot="8171641">
              <a:off x="9088800" y="3780897"/>
              <a:ext cx="1687150" cy="1687144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339290BF-F4C3-47F2-85A6-F7BDA8182D5F}"/>
                </a:ext>
              </a:extLst>
            </p:cNvPr>
            <p:cNvGrpSpPr/>
            <p:nvPr/>
          </p:nvGrpSpPr>
          <p:grpSpPr>
            <a:xfrm>
              <a:off x="9072017" y="3939642"/>
              <a:ext cx="1720718" cy="1369654"/>
              <a:chOff x="9072015" y="3939642"/>
              <a:chExt cx="1720718" cy="1369654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38C8D00E-10A3-4948-99A1-E874A8FB0239}"/>
                  </a:ext>
                </a:extLst>
              </p:cNvPr>
              <p:cNvSpPr/>
              <p:nvPr/>
            </p:nvSpPr>
            <p:spPr>
              <a:xfrm>
                <a:off x="9247546" y="3939642"/>
                <a:ext cx="1369654" cy="136965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100" dirty="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C5857CF1-C211-4637-9446-B6E99549E8A2}"/>
                  </a:ext>
                </a:extLst>
              </p:cNvPr>
              <p:cNvSpPr/>
              <p:nvPr/>
            </p:nvSpPr>
            <p:spPr>
              <a:xfrm>
                <a:off x="9072015" y="4218228"/>
                <a:ext cx="1720718" cy="81248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Arial" panose="020B0604020202020204" pitchFamily="34" charset="0"/>
                  </a:rPr>
                  <a:t>2003</a:t>
                </a:r>
              </a:p>
            </p:txBody>
          </p:sp>
        </p:grpSp>
      </p:grpSp>
      <p:pic>
        <p:nvPicPr>
          <p:cNvPr id="155" name="Picture 154">
            <a:extLst>
              <a:ext uri="{FF2B5EF4-FFF2-40B4-BE49-F238E27FC236}">
                <a16:creationId xmlns:a16="http://schemas.microsoft.com/office/drawing/2014/main" id="{CABEBBFB-45C6-42CD-BAA5-036E4906A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222" y="4081216"/>
            <a:ext cx="582218" cy="645898"/>
          </a:xfrm>
          <a:prstGeom prst="rect">
            <a:avLst/>
          </a:prstGeom>
        </p:spPr>
      </p:pic>
      <p:pic>
        <p:nvPicPr>
          <p:cNvPr id="162" name="Picture 161" descr="CISSP-logo-2lines">
            <a:extLst>
              <a:ext uri="{FF2B5EF4-FFF2-40B4-BE49-F238E27FC236}">
                <a16:creationId xmlns:a16="http://schemas.microsoft.com/office/drawing/2014/main" id="{8F76579C-F42B-4964-9A18-95452B07F9F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58" y="4925263"/>
            <a:ext cx="164782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FDB86CF5-EA0E-42CE-BE68-5E4CB0EE4E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482" y="5548328"/>
            <a:ext cx="1272987" cy="552301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E6D11129-3B01-4D01-968B-E897E560C2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1167" y="5393604"/>
            <a:ext cx="2567078" cy="782128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B5256487-F519-4BA8-B3DD-AF3BFB8FB9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03050" y="4339951"/>
            <a:ext cx="1155195" cy="1053653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4708B3B1-9AFC-41E7-81DC-B007AFABAD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1166" y="4593549"/>
            <a:ext cx="1330991" cy="7821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E1F8F6-D9A3-4036-967E-D2B1491C93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1108" y="4048797"/>
            <a:ext cx="716354" cy="39185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B8D1D7F-DB8B-4387-BE14-AD6C79612E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1879" y="2678536"/>
            <a:ext cx="716354" cy="391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EE5C4E-7787-4E2B-8B54-898D40E300D2}"/>
              </a:ext>
            </a:extLst>
          </p:cNvPr>
          <p:cNvSpPr txBox="1"/>
          <p:nvPr/>
        </p:nvSpPr>
        <p:spPr>
          <a:xfrm>
            <a:off x="3045865" y="4508621"/>
            <a:ext cx="828358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Data Admin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ACAE9F5-6A2C-4FCC-9CEA-68168D00FB2E}"/>
              </a:ext>
            </a:extLst>
          </p:cNvPr>
          <p:cNvSpPr txBox="1"/>
          <p:nvPr/>
        </p:nvSpPr>
        <p:spPr>
          <a:xfrm>
            <a:off x="4081762" y="3846884"/>
            <a:ext cx="828358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Network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Admin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93FD689-A7AA-4ACF-8EB8-1B2382F8ED91}"/>
              </a:ext>
            </a:extLst>
          </p:cNvPr>
          <p:cNvSpPr txBox="1"/>
          <p:nvPr/>
        </p:nvSpPr>
        <p:spPr>
          <a:xfrm>
            <a:off x="4696325" y="3059471"/>
            <a:ext cx="828358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Network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Engineer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F0E91C1-6A3C-4BC7-BC1B-B12A7FC7BA01}"/>
              </a:ext>
            </a:extLst>
          </p:cNvPr>
          <p:cNvGrpSpPr/>
          <p:nvPr/>
        </p:nvGrpSpPr>
        <p:grpSpPr>
          <a:xfrm>
            <a:off x="5524440" y="1949086"/>
            <a:ext cx="717009" cy="703018"/>
            <a:chOff x="9072017" y="3780897"/>
            <a:chExt cx="1720718" cy="1687144"/>
          </a:xfrm>
        </p:grpSpPr>
        <p:sp>
          <p:nvSpPr>
            <p:cNvPr id="156" name="Teardrop 155">
              <a:extLst>
                <a:ext uri="{FF2B5EF4-FFF2-40B4-BE49-F238E27FC236}">
                  <a16:creationId xmlns:a16="http://schemas.microsoft.com/office/drawing/2014/main" id="{237762EC-B8DE-4999-A81D-FB3095AA9CE8}"/>
                </a:ext>
              </a:extLst>
            </p:cNvPr>
            <p:cNvSpPr/>
            <p:nvPr/>
          </p:nvSpPr>
          <p:spPr>
            <a:xfrm rot="8171641">
              <a:off x="9088800" y="3780897"/>
              <a:ext cx="1687150" cy="1687144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B473A03-DF6D-4540-B44D-ECA288685C1C}"/>
                </a:ext>
              </a:extLst>
            </p:cNvPr>
            <p:cNvGrpSpPr/>
            <p:nvPr/>
          </p:nvGrpSpPr>
          <p:grpSpPr>
            <a:xfrm>
              <a:off x="9072017" y="3939642"/>
              <a:ext cx="1720718" cy="1369654"/>
              <a:chOff x="9072015" y="3939642"/>
              <a:chExt cx="1720718" cy="1369654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3095A607-B492-4BDB-ABA3-6312E068B822}"/>
                  </a:ext>
                </a:extLst>
              </p:cNvPr>
              <p:cNvSpPr/>
              <p:nvPr/>
            </p:nvSpPr>
            <p:spPr>
              <a:xfrm>
                <a:off x="9247546" y="3939642"/>
                <a:ext cx="1369654" cy="136965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100" dirty="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775E0303-5F85-41E2-BB78-2A8FE52BE934}"/>
                  </a:ext>
                </a:extLst>
              </p:cNvPr>
              <p:cNvSpPr/>
              <p:nvPr/>
            </p:nvSpPr>
            <p:spPr>
              <a:xfrm>
                <a:off x="9072015" y="4218228"/>
                <a:ext cx="1720718" cy="81248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Arial" panose="020B0604020202020204" pitchFamily="34" charset="0"/>
                  </a:rPr>
                  <a:t>2004</a:t>
                </a:r>
              </a:p>
            </p:txBody>
          </p:sp>
        </p:grp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3F3E3D45-2381-46B7-A3BC-92F5463B29A7}"/>
              </a:ext>
            </a:extLst>
          </p:cNvPr>
          <p:cNvSpPr txBox="1"/>
          <p:nvPr/>
        </p:nvSpPr>
        <p:spPr>
          <a:xfrm>
            <a:off x="5628425" y="2763595"/>
            <a:ext cx="828358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Network/Hardware Deputy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1AFCF96-0462-413A-877B-E5ED908FCB08}"/>
              </a:ext>
            </a:extLst>
          </p:cNvPr>
          <p:cNvGrpSpPr/>
          <p:nvPr/>
        </p:nvGrpSpPr>
        <p:grpSpPr>
          <a:xfrm>
            <a:off x="6379946" y="2348219"/>
            <a:ext cx="717009" cy="703018"/>
            <a:chOff x="9072017" y="3780897"/>
            <a:chExt cx="1720718" cy="1687144"/>
          </a:xfrm>
        </p:grpSpPr>
        <p:sp>
          <p:nvSpPr>
            <p:cNvPr id="174" name="Teardrop 173">
              <a:extLst>
                <a:ext uri="{FF2B5EF4-FFF2-40B4-BE49-F238E27FC236}">
                  <a16:creationId xmlns:a16="http://schemas.microsoft.com/office/drawing/2014/main" id="{8475147D-7379-483D-952B-0479B5AE2AA9}"/>
                </a:ext>
              </a:extLst>
            </p:cNvPr>
            <p:cNvSpPr/>
            <p:nvPr/>
          </p:nvSpPr>
          <p:spPr>
            <a:xfrm rot="8171641">
              <a:off x="9088800" y="3780897"/>
              <a:ext cx="1687150" cy="1687144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A7AB1AF-3B51-4048-BCCE-78CBC8BE046E}"/>
                </a:ext>
              </a:extLst>
            </p:cNvPr>
            <p:cNvGrpSpPr/>
            <p:nvPr/>
          </p:nvGrpSpPr>
          <p:grpSpPr>
            <a:xfrm>
              <a:off x="9072017" y="3939642"/>
              <a:ext cx="1720718" cy="1369654"/>
              <a:chOff x="9072015" y="3939642"/>
              <a:chExt cx="1720718" cy="1369654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0A1E5172-2A13-4D81-8C05-A40A31FA5D27}"/>
                  </a:ext>
                </a:extLst>
              </p:cNvPr>
              <p:cNvSpPr/>
              <p:nvPr/>
            </p:nvSpPr>
            <p:spPr>
              <a:xfrm>
                <a:off x="9247546" y="3939642"/>
                <a:ext cx="1369654" cy="136965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100" dirty="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35253E6-8C36-47EA-A859-C3768F26C0DF}"/>
                  </a:ext>
                </a:extLst>
              </p:cNvPr>
              <p:cNvSpPr/>
              <p:nvPr/>
            </p:nvSpPr>
            <p:spPr>
              <a:xfrm>
                <a:off x="9072015" y="4218228"/>
                <a:ext cx="1720718" cy="81248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Arial" panose="020B0604020202020204" pitchFamily="34" charset="0"/>
                  </a:rPr>
                  <a:t>2006</a:t>
                </a:r>
              </a:p>
            </p:txBody>
          </p:sp>
        </p:grp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30A8A934-EEEE-409D-A819-FE8DD3D30408}"/>
              </a:ext>
            </a:extLst>
          </p:cNvPr>
          <p:cNvSpPr txBox="1"/>
          <p:nvPr/>
        </p:nvSpPr>
        <p:spPr>
          <a:xfrm>
            <a:off x="6453088" y="3203399"/>
            <a:ext cx="828358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Network Design Engineer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7F89B8B-7C45-4EB0-8152-8735C9C16444}"/>
              </a:ext>
            </a:extLst>
          </p:cNvPr>
          <p:cNvSpPr txBox="1"/>
          <p:nvPr/>
        </p:nvSpPr>
        <p:spPr>
          <a:xfrm>
            <a:off x="7367877" y="3656080"/>
            <a:ext cx="973412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Information Assurance Engineer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(Corporate)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E8F72BA-4F64-45EA-B632-F22787981F11}"/>
              </a:ext>
            </a:extLst>
          </p:cNvPr>
          <p:cNvGrpSpPr/>
          <p:nvPr/>
        </p:nvGrpSpPr>
        <p:grpSpPr>
          <a:xfrm>
            <a:off x="7441232" y="2760336"/>
            <a:ext cx="717009" cy="703018"/>
            <a:chOff x="9072017" y="3780897"/>
            <a:chExt cx="1720718" cy="1687144"/>
          </a:xfrm>
        </p:grpSpPr>
        <p:sp>
          <p:nvSpPr>
            <p:cNvPr id="181" name="Teardrop 180">
              <a:extLst>
                <a:ext uri="{FF2B5EF4-FFF2-40B4-BE49-F238E27FC236}">
                  <a16:creationId xmlns:a16="http://schemas.microsoft.com/office/drawing/2014/main" id="{4D39C875-5285-470A-A146-236F06339D67}"/>
                </a:ext>
              </a:extLst>
            </p:cNvPr>
            <p:cNvSpPr/>
            <p:nvPr/>
          </p:nvSpPr>
          <p:spPr>
            <a:xfrm rot="8171641">
              <a:off x="9088800" y="3780897"/>
              <a:ext cx="1687150" cy="1687144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2AA1A225-4532-4CAD-9CC1-F376903B4D8C}"/>
                </a:ext>
              </a:extLst>
            </p:cNvPr>
            <p:cNvGrpSpPr/>
            <p:nvPr/>
          </p:nvGrpSpPr>
          <p:grpSpPr>
            <a:xfrm>
              <a:off x="9072017" y="3939642"/>
              <a:ext cx="1720718" cy="1369654"/>
              <a:chOff x="9072015" y="3939642"/>
              <a:chExt cx="1720718" cy="136965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D2D009D1-59C4-4AF3-A918-AD83C6499343}"/>
                  </a:ext>
                </a:extLst>
              </p:cNvPr>
              <p:cNvSpPr/>
              <p:nvPr/>
            </p:nvSpPr>
            <p:spPr>
              <a:xfrm>
                <a:off x="9247546" y="3939642"/>
                <a:ext cx="1369654" cy="136965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100" dirty="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0139523-0D4D-45D7-A92C-5FFA11E4B9A6}"/>
                  </a:ext>
                </a:extLst>
              </p:cNvPr>
              <p:cNvSpPr/>
              <p:nvPr/>
            </p:nvSpPr>
            <p:spPr>
              <a:xfrm>
                <a:off x="9072015" y="4218228"/>
                <a:ext cx="1720718" cy="81248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Arial" panose="020B0604020202020204" pitchFamily="34" charset="0"/>
                  </a:rPr>
                  <a:t>2012</a:t>
                </a: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613CCBB-ECC3-4652-A0C0-4E40949E57E5}"/>
              </a:ext>
            </a:extLst>
          </p:cNvPr>
          <p:cNvGrpSpPr/>
          <p:nvPr/>
        </p:nvGrpSpPr>
        <p:grpSpPr>
          <a:xfrm>
            <a:off x="8471219" y="2090770"/>
            <a:ext cx="717009" cy="703018"/>
            <a:chOff x="9072017" y="3780897"/>
            <a:chExt cx="1720718" cy="1687144"/>
          </a:xfrm>
        </p:grpSpPr>
        <p:sp>
          <p:nvSpPr>
            <p:cNvPr id="186" name="Teardrop 185">
              <a:extLst>
                <a:ext uri="{FF2B5EF4-FFF2-40B4-BE49-F238E27FC236}">
                  <a16:creationId xmlns:a16="http://schemas.microsoft.com/office/drawing/2014/main" id="{F670DD7E-521C-4B25-A863-FA0B7199AD00}"/>
                </a:ext>
              </a:extLst>
            </p:cNvPr>
            <p:cNvSpPr/>
            <p:nvPr/>
          </p:nvSpPr>
          <p:spPr>
            <a:xfrm rot="8171641">
              <a:off x="9088800" y="3780897"/>
              <a:ext cx="1687150" cy="1687144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CD249C07-F6B6-4445-8CE3-A7F43EF00F1C}"/>
                </a:ext>
              </a:extLst>
            </p:cNvPr>
            <p:cNvGrpSpPr/>
            <p:nvPr/>
          </p:nvGrpSpPr>
          <p:grpSpPr>
            <a:xfrm>
              <a:off x="9072017" y="3939642"/>
              <a:ext cx="1720718" cy="1369654"/>
              <a:chOff x="9072015" y="3939642"/>
              <a:chExt cx="1720718" cy="1369654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58DD3B50-CE43-4F72-970F-3CF5F770A934}"/>
                  </a:ext>
                </a:extLst>
              </p:cNvPr>
              <p:cNvSpPr/>
              <p:nvPr/>
            </p:nvSpPr>
            <p:spPr>
              <a:xfrm>
                <a:off x="9247546" y="3939642"/>
                <a:ext cx="1369654" cy="136965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100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FDAADF14-AE00-42EF-BF2B-91958814A818}"/>
                  </a:ext>
                </a:extLst>
              </p:cNvPr>
              <p:cNvSpPr/>
              <p:nvPr/>
            </p:nvSpPr>
            <p:spPr>
              <a:xfrm>
                <a:off x="9072015" y="4218228"/>
                <a:ext cx="1720718" cy="81248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</p:grp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DADE0ED0-A909-4501-8D89-DEC99BD83707}"/>
              </a:ext>
            </a:extLst>
          </p:cNvPr>
          <p:cNvSpPr txBox="1"/>
          <p:nvPr/>
        </p:nvSpPr>
        <p:spPr>
          <a:xfrm>
            <a:off x="8521862" y="2877008"/>
            <a:ext cx="973412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Information Assurance Engineer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(Program)</a:t>
            </a: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6AB4E11B-9F4A-454B-9AAF-D1F2ADFAB502}"/>
              </a:ext>
            </a:extLst>
          </p:cNvPr>
          <p:cNvGrpSpPr/>
          <p:nvPr/>
        </p:nvGrpSpPr>
        <p:grpSpPr>
          <a:xfrm>
            <a:off x="9495274" y="1868026"/>
            <a:ext cx="717009" cy="746817"/>
            <a:chOff x="9072017" y="3780897"/>
            <a:chExt cx="1720718" cy="1687144"/>
          </a:xfrm>
        </p:grpSpPr>
        <p:sp>
          <p:nvSpPr>
            <p:cNvPr id="192" name="Teardrop 191">
              <a:extLst>
                <a:ext uri="{FF2B5EF4-FFF2-40B4-BE49-F238E27FC236}">
                  <a16:creationId xmlns:a16="http://schemas.microsoft.com/office/drawing/2014/main" id="{E9458E07-D1A3-42D0-8E0E-6174815AA0DD}"/>
                </a:ext>
              </a:extLst>
            </p:cNvPr>
            <p:cNvSpPr/>
            <p:nvPr/>
          </p:nvSpPr>
          <p:spPr>
            <a:xfrm rot="8171641">
              <a:off x="9088800" y="3780897"/>
              <a:ext cx="1687150" cy="1687144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DC533C89-57D4-4CB5-ACF7-81FDD1668AB3}"/>
                </a:ext>
              </a:extLst>
            </p:cNvPr>
            <p:cNvGrpSpPr/>
            <p:nvPr/>
          </p:nvGrpSpPr>
          <p:grpSpPr>
            <a:xfrm>
              <a:off x="9072017" y="3939642"/>
              <a:ext cx="1720718" cy="1369654"/>
              <a:chOff x="9072015" y="3939642"/>
              <a:chExt cx="1720718" cy="1369654"/>
            </a:xfrm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1B2BEC0F-2EF3-4A83-AA5A-910C70CDCFE6}"/>
                  </a:ext>
                </a:extLst>
              </p:cNvPr>
              <p:cNvSpPr/>
              <p:nvPr/>
            </p:nvSpPr>
            <p:spPr>
              <a:xfrm>
                <a:off x="9247546" y="3939642"/>
                <a:ext cx="1369654" cy="136965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100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519126A1-8A8A-4B20-A470-4C96123D5757}"/>
                  </a:ext>
                </a:extLst>
              </p:cNvPr>
              <p:cNvSpPr/>
              <p:nvPr/>
            </p:nvSpPr>
            <p:spPr>
              <a:xfrm>
                <a:off x="9072015" y="4242053"/>
                <a:ext cx="1720718" cy="764831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Arial" panose="020B0604020202020204" pitchFamily="34" charset="0"/>
                  </a:rPr>
                  <a:t>2018</a:t>
                </a:r>
              </a:p>
            </p:txBody>
          </p:sp>
        </p:grp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AD645DA5-ED39-4B06-BA6A-8B1C1B269465}"/>
              </a:ext>
            </a:extLst>
          </p:cNvPr>
          <p:cNvGrpSpPr/>
          <p:nvPr/>
        </p:nvGrpSpPr>
        <p:grpSpPr>
          <a:xfrm>
            <a:off x="421407" y="3168819"/>
            <a:ext cx="717009" cy="703018"/>
            <a:chOff x="9072017" y="3780897"/>
            <a:chExt cx="1720718" cy="1687144"/>
          </a:xfrm>
        </p:grpSpPr>
        <p:sp>
          <p:nvSpPr>
            <p:cNvPr id="197" name="Teardrop 196">
              <a:extLst>
                <a:ext uri="{FF2B5EF4-FFF2-40B4-BE49-F238E27FC236}">
                  <a16:creationId xmlns:a16="http://schemas.microsoft.com/office/drawing/2014/main" id="{E8D104CD-BF01-442A-A856-192989B062E5}"/>
                </a:ext>
              </a:extLst>
            </p:cNvPr>
            <p:cNvSpPr/>
            <p:nvPr/>
          </p:nvSpPr>
          <p:spPr>
            <a:xfrm rot="8171641">
              <a:off x="9088800" y="3780897"/>
              <a:ext cx="1687150" cy="1687144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46BB4E45-ECB1-4E14-942D-330818B41BFA}"/>
                </a:ext>
              </a:extLst>
            </p:cNvPr>
            <p:cNvGrpSpPr/>
            <p:nvPr/>
          </p:nvGrpSpPr>
          <p:grpSpPr>
            <a:xfrm>
              <a:off x="9072017" y="3939642"/>
              <a:ext cx="1720718" cy="1369654"/>
              <a:chOff x="9072015" y="3939642"/>
              <a:chExt cx="1720718" cy="1369654"/>
            </a:xfrm>
          </p:grpSpPr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A8B98302-D034-42B6-BA7E-254A1D8374BE}"/>
                  </a:ext>
                </a:extLst>
              </p:cNvPr>
              <p:cNvSpPr/>
              <p:nvPr/>
            </p:nvSpPr>
            <p:spPr>
              <a:xfrm>
                <a:off x="9247546" y="3939642"/>
                <a:ext cx="1369654" cy="136965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1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AB892612-B317-4F7E-A1C3-149985992E47}"/>
                  </a:ext>
                </a:extLst>
              </p:cNvPr>
              <p:cNvSpPr/>
              <p:nvPr/>
            </p:nvSpPr>
            <p:spPr>
              <a:xfrm>
                <a:off x="9072015" y="4218228"/>
                <a:ext cx="1720718" cy="81248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Arial" panose="020B0604020202020204" pitchFamily="34" charset="0"/>
                  </a:rPr>
                  <a:t>1989</a:t>
                </a:r>
              </a:p>
            </p:txBody>
          </p:sp>
        </p:grp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8B6FD844-5C7A-46BE-8795-863C789880F8}"/>
              </a:ext>
            </a:extLst>
          </p:cNvPr>
          <p:cNvSpPr txBox="1"/>
          <p:nvPr/>
        </p:nvSpPr>
        <p:spPr>
          <a:xfrm>
            <a:off x="9649603" y="2704720"/>
            <a:ext cx="973412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ISO Cyber Governance Manager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B45433-63DA-4396-B9C2-B78AC3AE488C}"/>
              </a:ext>
            </a:extLst>
          </p:cNvPr>
          <p:cNvSpPr txBox="1"/>
          <p:nvPr/>
        </p:nvSpPr>
        <p:spPr>
          <a:xfrm>
            <a:off x="8955949" y="4339951"/>
            <a:ext cx="1409990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Mentor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8A27F9-142E-413E-B867-C331F676E1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9717" y="238197"/>
            <a:ext cx="2043306" cy="14999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AE210-8E2E-43C9-91DB-FB2BEE01D7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720" y="449963"/>
            <a:ext cx="1123240" cy="122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2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4000" kern="1200" cap="all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Lockheed martin cyber visibility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0FAAE9-1AB5-4A93-98BF-55C76D62EF74}"/>
              </a:ext>
            </a:extLst>
          </p:cNvPr>
          <p:cNvSpPr/>
          <p:nvPr/>
        </p:nvSpPr>
        <p:spPr>
          <a:xfrm>
            <a:off x="8756521" y="1819074"/>
            <a:ext cx="4295875" cy="4559390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marL="284156" marR="0" lvl="0" indent="-222245" algn="l" defTabSz="914377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ct val="100000"/>
              <a:buFont typeface="Wingdings" pitchFamily="2" charset="2"/>
              <a:buChar char="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Arial" panose="020B0604020202020204" pitchFamily="34" charset="0"/>
              </a:rPr>
              <a:t>105,000 Employees</a:t>
            </a:r>
          </a:p>
          <a:p>
            <a:pPr marL="284156" marR="0" lvl="0" indent="-222245" algn="l" defTabSz="914377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ct val="100000"/>
              <a:buFont typeface="Wingdings" pitchFamily="2" charset="2"/>
              <a:buChar char="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Arial" panose="020B0604020202020204" pitchFamily="34" charset="0"/>
              </a:rPr>
              <a:t>500+ Facilities </a:t>
            </a:r>
          </a:p>
          <a:p>
            <a:pPr marL="284156" marR="0" lvl="0" indent="-222245" algn="l" defTabSz="914377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ct val="100000"/>
              <a:buFont typeface="Wingdings" pitchFamily="2" charset="2"/>
              <a:buChar char="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Arial" panose="020B0604020202020204" pitchFamily="34" charset="0"/>
              </a:rPr>
              <a:t>Over 70 Countries</a:t>
            </a:r>
          </a:p>
          <a:p>
            <a:pPr marL="284156" marR="0" lvl="0" indent="-222245" algn="l" defTabSz="914377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ct val="100000"/>
              <a:buFont typeface="Wingdings" pitchFamily="2" charset="2"/>
              <a:buChar char="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Arial" panose="020B0604020202020204" pitchFamily="34" charset="0"/>
              </a:rPr>
              <a:t>145,000 Managed Desktops</a:t>
            </a:r>
          </a:p>
          <a:p>
            <a:pPr marL="284156" marR="0" lvl="0" indent="-222245" algn="l" defTabSz="914377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ct val="100000"/>
              <a:buFont typeface="Wingdings" pitchFamily="2" charset="2"/>
              <a:buChar char="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Arial" panose="020B0604020202020204" pitchFamily="34" charset="0"/>
              </a:rPr>
              <a:t> 92 Million Emails per Week</a:t>
            </a:r>
          </a:p>
          <a:p>
            <a:pPr marL="284156" marR="0" lvl="0" indent="-222245" algn="l" defTabSz="914377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ct val="100000"/>
              <a:buFont typeface="Wingdings" pitchFamily="2" charset="2"/>
              <a:buChar char="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Arial" panose="020B0604020202020204" pitchFamily="34" charset="0"/>
              </a:rPr>
              <a:t>450 Million Web Hits per Day</a:t>
            </a:r>
          </a:p>
          <a:p>
            <a:pPr marL="284156" marR="0" lvl="0" indent="-222245" algn="l" defTabSz="914377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ct val="100000"/>
              <a:buFont typeface="Wingdings" pitchFamily="2" charset="2"/>
              <a:buChar char="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Arial" panose="020B0604020202020204" pitchFamily="34" charset="0"/>
              </a:rPr>
              <a:t>8500 Programs</a:t>
            </a:r>
          </a:p>
          <a:p>
            <a:pPr marL="284156" marR="0" lvl="0" indent="-222245" algn="l" defTabSz="914377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ct val="100000"/>
              <a:buFont typeface="Wingdings" pitchFamily="2" charset="2"/>
              <a:buChar char="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Arial" panose="020B0604020202020204" pitchFamily="34" charset="0"/>
              </a:rPr>
              <a:t>16,000 Suppliers</a:t>
            </a:r>
          </a:p>
          <a:p>
            <a:pPr marL="284156" marR="0" lvl="0" indent="-222245" algn="l" defTabSz="914377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ct val="100000"/>
              <a:buFont typeface="Wingdings" pitchFamily="2" charset="2"/>
              <a:buChar char="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Arial" panose="020B0604020202020204" pitchFamily="34" charset="0"/>
              </a:rPr>
              <a:t>300 Customers </a:t>
            </a:r>
          </a:p>
          <a:p>
            <a:pPr marL="284156" marR="0" lvl="0" indent="-222245" algn="l" defTabSz="914377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ct val="100000"/>
              <a:buFont typeface="Wingdings" pitchFamily="2" charset="2"/>
              <a:buChar char="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/>
              <a:ea typeface="ＭＳ Ｐゴシック" pitchFamily="-112" charset="-128"/>
              <a:cs typeface="Arial" panose="020B0604020202020204" pitchFamily="34" charset="0"/>
            </a:endParaRPr>
          </a:p>
          <a:p>
            <a:pPr marL="284156" marR="0" lvl="0" indent="-222245" algn="l" defTabSz="914377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ct val="100000"/>
              <a:buFont typeface="Wingdings" pitchFamily="2" charset="2"/>
              <a:buChar char="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DE7B37-2685-429D-9C93-1B651E309664}"/>
              </a:ext>
            </a:extLst>
          </p:cNvPr>
          <p:cNvCxnSpPr/>
          <p:nvPr/>
        </p:nvCxnSpPr>
        <p:spPr bwMode="auto">
          <a:xfrm>
            <a:off x="8546237" y="1370955"/>
            <a:ext cx="0" cy="4504419"/>
          </a:xfrm>
          <a:prstGeom prst="lin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4D23CBB-1BFA-463C-B851-6F65799B9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505" y="1522976"/>
            <a:ext cx="2279196" cy="183912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F639241E-7BD1-419A-96D9-8915E151C47F}"/>
              </a:ext>
            </a:extLst>
          </p:cNvPr>
          <p:cNvSpPr txBox="1">
            <a:spLocks/>
          </p:cNvSpPr>
          <p:nvPr/>
        </p:nvSpPr>
        <p:spPr>
          <a:xfrm>
            <a:off x="412758" y="304800"/>
            <a:ext cx="9258177" cy="6858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30" name="Title 4">
            <a:extLst>
              <a:ext uri="{FF2B5EF4-FFF2-40B4-BE49-F238E27FC236}">
                <a16:creationId xmlns:a16="http://schemas.microsoft.com/office/drawing/2014/main" id="{8BCF8D7D-998B-4BDE-BA8F-49CE680B2CFC}"/>
              </a:ext>
            </a:extLst>
          </p:cNvPr>
          <p:cNvSpPr txBox="1">
            <a:spLocks/>
          </p:cNvSpPr>
          <p:nvPr/>
        </p:nvSpPr>
        <p:spPr>
          <a:xfrm>
            <a:off x="505691" y="479536"/>
            <a:ext cx="10515600" cy="679679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LOCKHEED MARTIN CYBER VISIBILITY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D728FE-6B86-4E27-9CF7-F524AA340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24" y="1081641"/>
            <a:ext cx="7726122" cy="46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7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990454-2D50-4707-AABC-3FD4E60B0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689" y="2663778"/>
            <a:ext cx="3283722" cy="2737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5842E8-2C1D-4BE2-AD50-9CFAF856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DCBF6-CB99-4C9F-B1CE-2EFA0D4E23F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Cyber Governance Manager</a:t>
            </a:r>
          </a:p>
          <a:p>
            <a:r>
              <a:rPr lang="en-US" dirty="0"/>
              <a:t>Contract Data Protections</a:t>
            </a:r>
          </a:p>
          <a:p>
            <a:pPr lvl="1"/>
            <a:r>
              <a:rPr lang="en-US" dirty="0"/>
              <a:t>Contract Terms and Conditions </a:t>
            </a:r>
          </a:p>
          <a:p>
            <a:r>
              <a:rPr lang="en-US" dirty="0"/>
              <a:t>Supply Chain Cybersecurity</a:t>
            </a:r>
          </a:p>
          <a:p>
            <a:pPr lvl="1"/>
            <a:r>
              <a:rPr lang="en-US" dirty="0"/>
              <a:t>Cyber Posture</a:t>
            </a:r>
          </a:p>
          <a:p>
            <a:r>
              <a:rPr lang="en-US" dirty="0"/>
              <a:t>Regulatory Compliance &amp; Requirements </a:t>
            </a:r>
          </a:p>
          <a:p>
            <a:pPr lvl="1"/>
            <a:r>
              <a:rPr lang="en-US" dirty="0"/>
              <a:t>DoD and Commercial Customer </a:t>
            </a:r>
          </a:p>
          <a:p>
            <a:r>
              <a:rPr lang="en-US" dirty="0"/>
              <a:t>Audit Support</a:t>
            </a:r>
          </a:p>
          <a:p>
            <a:pPr lvl="1"/>
            <a:r>
              <a:rPr lang="en-US" dirty="0"/>
              <a:t>ISO 27001</a:t>
            </a:r>
          </a:p>
          <a:p>
            <a:pPr lvl="1"/>
            <a:r>
              <a:rPr lang="en-US" dirty="0"/>
              <a:t>AD 9100D</a:t>
            </a:r>
          </a:p>
          <a:p>
            <a:pPr lvl="1"/>
            <a:r>
              <a:rPr lang="en-US" dirty="0"/>
              <a:t>Internal Audits</a:t>
            </a:r>
          </a:p>
          <a:p>
            <a:r>
              <a:rPr lang="en-US" dirty="0"/>
              <a:t>Corporate IT Policy</a:t>
            </a:r>
          </a:p>
          <a:p>
            <a:r>
              <a:rPr lang="en-US" dirty="0"/>
              <a:t>Mentoring</a:t>
            </a:r>
          </a:p>
        </p:txBody>
      </p:sp>
    </p:spTree>
    <p:extLst>
      <p:ext uri="{BB962C8B-B14F-4D97-AF65-F5344CB8AC3E}">
        <p14:creationId xmlns:p14="http://schemas.microsoft.com/office/powerpoint/2010/main" val="246759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67" y="1120134"/>
            <a:ext cx="5118949" cy="400812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90413" y="1276351"/>
            <a:ext cx="5357554" cy="4080509"/>
          </a:xfrm>
        </p:spPr>
        <p:txBody>
          <a:bodyPr/>
          <a:lstStyle/>
          <a:p>
            <a:r>
              <a:rPr lang="en-US" dirty="0"/>
              <a:t>What is Cybersecurity?</a:t>
            </a:r>
          </a:p>
          <a:p>
            <a:pPr lvl="1"/>
            <a:r>
              <a:rPr lang="en-US" dirty="0"/>
              <a:t>All the tools we use and actions we  take to keep computers, networks,  and information safe and available  for those who need it,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and unavailable for those who should  not have it</a:t>
            </a:r>
            <a:r>
              <a:rPr lang="en-US" dirty="0"/>
              <a:t>.</a:t>
            </a:r>
          </a:p>
          <a:p>
            <a:pPr lvl="1"/>
            <a:r>
              <a:rPr lang="en-US" spc="-10" dirty="0">
                <a:cs typeface="Calibri"/>
              </a:rPr>
              <a:t>That </a:t>
            </a:r>
            <a:r>
              <a:rPr lang="en-US" dirty="0">
                <a:cs typeface="Calibri"/>
              </a:rPr>
              <a:t>means </a:t>
            </a:r>
            <a:r>
              <a:rPr lang="en-US" spc="-5" dirty="0">
                <a:cs typeface="Calibri"/>
              </a:rPr>
              <a:t>protecting </a:t>
            </a:r>
            <a:r>
              <a:rPr lang="en-US" spc="-15" dirty="0">
                <a:cs typeface="Calibri"/>
              </a:rPr>
              <a:t>hardware </a:t>
            </a:r>
            <a:r>
              <a:rPr lang="en-US" dirty="0">
                <a:cs typeface="Calibri"/>
              </a:rPr>
              <a:t>and </a:t>
            </a:r>
            <a:r>
              <a:rPr lang="en-US" spc="-15" dirty="0">
                <a:cs typeface="Calibri"/>
              </a:rPr>
              <a:t>data from </a:t>
            </a:r>
            <a:r>
              <a:rPr lang="en-US" dirty="0">
                <a:cs typeface="Calibri"/>
              </a:rPr>
              <a:t>everything  </a:t>
            </a:r>
            <a:r>
              <a:rPr lang="en-US" spc="-10" dirty="0">
                <a:cs typeface="Calibri"/>
              </a:rPr>
              <a:t>from </a:t>
            </a:r>
            <a:r>
              <a:rPr lang="en-US" spc="-5" dirty="0">
                <a:cs typeface="Calibri"/>
              </a:rPr>
              <a:t>hacktivists </a:t>
            </a:r>
            <a:r>
              <a:rPr lang="en-US" spc="-15" dirty="0">
                <a:cs typeface="Calibri"/>
              </a:rPr>
              <a:t>to</a:t>
            </a:r>
            <a:r>
              <a:rPr lang="en-US" spc="-3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earthquakes</a:t>
            </a:r>
            <a:endParaRPr lang="en-US" dirty="0">
              <a:cs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000" b="1" cap="all" dirty="0">
                <a:solidFill>
                  <a:schemeClr val="accent1"/>
                </a:solidFill>
                <a:latin typeface="Agency FB" panose="020B0503020202020204" pitchFamily="34" charset="0"/>
              </a:rPr>
              <a:t>The Basics of Cyber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2827020" y="6043370"/>
            <a:ext cx="928814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sz="1000" spc="-5" dirty="0">
                <a:solidFill>
                  <a:schemeClr val="bg2"/>
                </a:solidFill>
                <a:latin typeface="Calibri"/>
                <a:cs typeface="Calibri"/>
              </a:rPr>
              <a:t>Source:</a:t>
            </a:r>
            <a:r>
              <a:rPr sz="1000" spc="-40" dirty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sz="1000" u="sng" spc="-10" dirty="0">
                <a:solidFill>
                  <a:schemeClr val="bg2"/>
                </a:solidFill>
                <a:latin typeface="Calibri"/>
                <a:cs typeface="Calibri"/>
                <a:hlinkClick r:id="rId3"/>
              </a:rPr>
              <a:t>www.UMUC.edu</a:t>
            </a:r>
            <a:endParaRPr sz="1000" dirty="0">
              <a:solidFill>
                <a:schemeClr val="bg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75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438400" y="1380742"/>
            <a:ext cx="9753600" cy="193728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438400" y="2699287"/>
            <a:ext cx="9753600" cy="618676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01051-12F3-40C0-A60D-66E111DE3A1B}"/>
              </a:ext>
            </a:extLst>
          </p:cNvPr>
          <p:cNvSpPr txBox="1">
            <a:spLocks/>
          </p:cNvSpPr>
          <p:nvPr/>
        </p:nvSpPr>
        <p:spPr bwMode="auto">
          <a:xfrm>
            <a:off x="0" y="5712515"/>
            <a:ext cx="12192000" cy="497205"/>
          </a:xfrm>
          <a:prstGeom prst="roundRect">
            <a:avLst>
              <a:gd name="adj" fmla="val 1870"/>
            </a:avLst>
          </a:prstGeom>
          <a:noFill/>
          <a:ln>
            <a:noFill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algn="l" defTabSz="8874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/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8874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8874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8874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8874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defTabSz="88741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6pPr>
            <a:lvl7pPr marL="914400" algn="l" defTabSz="88741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7pPr>
            <a:lvl8pPr marL="1371600" algn="l" defTabSz="88741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8pPr>
            <a:lvl9pPr marL="1828800" algn="l" defTabSz="88741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9pPr>
          </a:lstStyle>
          <a:p>
            <a:pPr marL="0" marR="0" lvl="0" indent="0" algn="ctr" defTabSz="887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-112" charset="-128"/>
                <a:cs typeface="Calibri Light" panose="020F0302020204030204" pitchFamily="34" charset="0"/>
              </a:rPr>
              <a:t>Cybersecurity attacks continue to increase in frequency and sophistication for the Aerospace and Defense industry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680" y="240480"/>
            <a:ext cx="11372849" cy="531812"/>
          </a:xfrm>
        </p:spPr>
        <p:txBody>
          <a:bodyPr/>
          <a:lstStyle/>
          <a:p>
            <a:r>
              <a:rPr lang="en-US" b="1" kern="1200" cap="all" dirty="0">
                <a:solidFill>
                  <a:schemeClr val="accent1"/>
                </a:solidFill>
                <a:latin typeface="Agency FB" panose="020B0503020202020204" pitchFamily="34" charset="0"/>
                <a:ea typeface="+mj-ea"/>
                <a:cs typeface="+mj-cs"/>
              </a:rPr>
              <a:t>Why is it important?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1380742"/>
            <a:ext cx="2438400" cy="1937287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Arial" charset="0"/>
                <a:cs typeface="Arial" charset="0"/>
              </a:rPr>
              <a:t>Increasing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Arial" charset="0"/>
                <a:cs typeface="Arial" charset="0"/>
              </a:rPr>
              <a:t>Potential Impact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3318029"/>
            <a:ext cx="2438400" cy="1937287"/>
          </a:xfrm>
          <a:prstGeom prst="rect">
            <a:avLst/>
          </a:prstGeom>
          <a:solidFill>
            <a:schemeClr val="tx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Arial" charset="0"/>
                <a:cs typeface="Arial" charset="0"/>
              </a:rPr>
              <a:t>Increasingly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Arial" charset="0"/>
                <a:cs typeface="Arial" charset="0"/>
              </a:rPr>
              <a:t>Unstable Threats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3318029"/>
            <a:ext cx="2438400" cy="193728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INSIDER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315200" y="3318029"/>
            <a:ext cx="2438400" cy="19372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274320" bIns="9144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HACKTIVISTS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9753600" y="3318029"/>
            <a:ext cx="2438400" cy="193728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ROGUE ACTORS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3318028"/>
            <a:ext cx="2438400" cy="96864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ADVANCED PERSISTENT THREATS  (APT)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438400" y="4286672"/>
            <a:ext cx="2438400" cy="968643"/>
          </a:xfrm>
          <a:prstGeom prst="rect">
            <a:avLst/>
          </a:prstGeom>
          <a:solidFill>
            <a:srgbClr val="66091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BROADBASED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&amp;  CRIMINAL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0" y="923541"/>
            <a:ext cx="12192000" cy="45720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Evolving Threats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5583936" y="3604723"/>
            <a:ext cx="1036320" cy="10363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583936" y="3604723"/>
            <a:ext cx="1036320" cy="1036320"/>
            <a:chOff x="4146550" y="1479550"/>
            <a:chExt cx="3898900" cy="3898900"/>
          </a:xfrm>
          <a:solidFill>
            <a:schemeClr val="tx1"/>
          </a:solidFill>
        </p:grpSpPr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4146550" y="1479550"/>
              <a:ext cx="3898900" cy="3898900"/>
            </a:xfrm>
            <a:custGeom>
              <a:avLst/>
              <a:gdLst>
                <a:gd name="T0" fmla="*/ 518 w 1036"/>
                <a:gd name="T1" fmla="*/ 0 h 1036"/>
                <a:gd name="T2" fmla="*/ 0 w 1036"/>
                <a:gd name="T3" fmla="*/ 518 h 1036"/>
                <a:gd name="T4" fmla="*/ 518 w 1036"/>
                <a:gd name="T5" fmla="*/ 1036 h 1036"/>
                <a:gd name="T6" fmla="*/ 1036 w 1036"/>
                <a:gd name="T7" fmla="*/ 518 h 1036"/>
                <a:gd name="T8" fmla="*/ 518 w 1036"/>
                <a:gd name="T9" fmla="*/ 0 h 1036"/>
                <a:gd name="T10" fmla="*/ 835 w 1036"/>
                <a:gd name="T11" fmla="*/ 199 h 1036"/>
                <a:gd name="T12" fmla="*/ 201 w 1036"/>
                <a:gd name="T13" fmla="*/ 199 h 1036"/>
                <a:gd name="T14" fmla="*/ 518 w 1036"/>
                <a:gd name="T15" fmla="*/ 68 h 1036"/>
                <a:gd name="T16" fmla="*/ 835 w 1036"/>
                <a:gd name="T17" fmla="*/ 199 h 1036"/>
                <a:gd name="T18" fmla="*/ 783 w 1036"/>
                <a:gd name="T19" fmla="*/ 367 h 1036"/>
                <a:gd name="T20" fmla="*/ 716 w 1036"/>
                <a:gd name="T21" fmla="*/ 434 h 1036"/>
                <a:gd name="T22" fmla="*/ 649 w 1036"/>
                <a:gd name="T23" fmla="*/ 367 h 1036"/>
                <a:gd name="T24" fmla="*/ 716 w 1036"/>
                <a:gd name="T25" fmla="*/ 301 h 1036"/>
                <a:gd name="T26" fmla="*/ 783 w 1036"/>
                <a:gd name="T27" fmla="*/ 367 h 1036"/>
                <a:gd name="T28" fmla="*/ 392 w 1036"/>
                <a:gd name="T29" fmla="*/ 367 h 1036"/>
                <a:gd name="T30" fmla="*/ 326 w 1036"/>
                <a:gd name="T31" fmla="*/ 434 h 1036"/>
                <a:gd name="T32" fmla="*/ 259 w 1036"/>
                <a:gd name="T33" fmla="*/ 367 h 1036"/>
                <a:gd name="T34" fmla="*/ 326 w 1036"/>
                <a:gd name="T35" fmla="*/ 301 h 1036"/>
                <a:gd name="T36" fmla="*/ 392 w 1036"/>
                <a:gd name="T37" fmla="*/ 367 h 1036"/>
                <a:gd name="T38" fmla="*/ 518 w 1036"/>
                <a:gd name="T39" fmla="*/ 968 h 1036"/>
                <a:gd name="T40" fmla="*/ 68 w 1036"/>
                <a:gd name="T41" fmla="*/ 518 h 1036"/>
                <a:gd name="T42" fmla="*/ 968 w 1036"/>
                <a:gd name="T43" fmla="*/ 518 h 1036"/>
                <a:gd name="T44" fmla="*/ 518 w 1036"/>
                <a:gd name="T45" fmla="*/ 96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6" h="1036">
                  <a:moveTo>
                    <a:pt x="518" y="0"/>
                  </a:moveTo>
                  <a:cubicBezTo>
                    <a:pt x="232" y="0"/>
                    <a:pt x="0" y="232"/>
                    <a:pt x="0" y="518"/>
                  </a:cubicBezTo>
                  <a:cubicBezTo>
                    <a:pt x="0" y="804"/>
                    <a:pt x="232" y="1036"/>
                    <a:pt x="518" y="1036"/>
                  </a:cubicBezTo>
                  <a:cubicBezTo>
                    <a:pt x="804" y="1036"/>
                    <a:pt x="1036" y="804"/>
                    <a:pt x="1036" y="518"/>
                  </a:cubicBezTo>
                  <a:cubicBezTo>
                    <a:pt x="1036" y="232"/>
                    <a:pt x="804" y="0"/>
                    <a:pt x="518" y="0"/>
                  </a:cubicBezTo>
                  <a:close/>
                  <a:moveTo>
                    <a:pt x="835" y="199"/>
                  </a:moveTo>
                  <a:cubicBezTo>
                    <a:pt x="201" y="199"/>
                    <a:pt x="201" y="199"/>
                    <a:pt x="201" y="199"/>
                  </a:cubicBezTo>
                  <a:cubicBezTo>
                    <a:pt x="282" y="118"/>
                    <a:pt x="394" y="68"/>
                    <a:pt x="518" y="68"/>
                  </a:cubicBezTo>
                  <a:cubicBezTo>
                    <a:pt x="642" y="68"/>
                    <a:pt x="754" y="118"/>
                    <a:pt x="835" y="199"/>
                  </a:cubicBezTo>
                  <a:close/>
                  <a:moveTo>
                    <a:pt x="783" y="367"/>
                  </a:moveTo>
                  <a:cubicBezTo>
                    <a:pt x="783" y="404"/>
                    <a:pt x="753" y="434"/>
                    <a:pt x="716" y="434"/>
                  </a:cubicBezTo>
                  <a:cubicBezTo>
                    <a:pt x="679" y="434"/>
                    <a:pt x="649" y="404"/>
                    <a:pt x="649" y="367"/>
                  </a:cubicBezTo>
                  <a:cubicBezTo>
                    <a:pt x="649" y="331"/>
                    <a:pt x="679" y="301"/>
                    <a:pt x="716" y="301"/>
                  </a:cubicBezTo>
                  <a:cubicBezTo>
                    <a:pt x="753" y="301"/>
                    <a:pt x="783" y="331"/>
                    <a:pt x="783" y="367"/>
                  </a:cubicBezTo>
                  <a:close/>
                  <a:moveTo>
                    <a:pt x="392" y="367"/>
                  </a:moveTo>
                  <a:cubicBezTo>
                    <a:pt x="392" y="404"/>
                    <a:pt x="363" y="434"/>
                    <a:pt x="326" y="434"/>
                  </a:cubicBezTo>
                  <a:cubicBezTo>
                    <a:pt x="289" y="434"/>
                    <a:pt x="259" y="404"/>
                    <a:pt x="259" y="367"/>
                  </a:cubicBezTo>
                  <a:cubicBezTo>
                    <a:pt x="259" y="331"/>
                    <a:pt x="289" y="301"/>
                    <a:pt x="326" y="301"/>
                  </a:cubicBezTo>
                  <a:cubicBezTo>
                    <a:pt x="363" y="301"/>
                    <a:pt x="392" y="331"/>
                    <a:pt x="392" y="367"/>
                  </a:cubicBezTo>
                  <a:close/>
                  <a:moveTo>
                    <a:pt x="518" y="968"/>
                  </a:moveTo>
                  <a:cubicBezTo>
                    <a:pt x="270" y="968"/>
                    <a:pt x="68" y="767"/>
                    <a:pt x="68" y="518"/>
                  </a:cubicBezTo>
                  <a:cubicBezTo>
                    <a:pt x="968" y="518"/>
                    <a:pt x="968" y="518"/>
                    <a:pt x="968" y="518"/>
                  </a:cubicBezTo>
                  <a:cubicBezTo>
                    <a:pt x="968" y="767"/>
                    <a:pt x="767" y="968"/>
                    <a:pt x="518" y="9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5648325" y="4335463"/>
              <a:ext cx="895350" cy="338138"/>
            </a:xfrm>
            <a:custGeom>
              <a:avLst/>
              <a:gdLst>
                <a:gd name="T0" fmla="*/ 193 w 238"/>
                <a:gd name="T1" fmla="*/ 90 h 90"/>
                <a:gd name="T2" fmla="*/ 45 w 238"/>
                <a:gd name="T3" fmla="*/ 90 h 90"/>
                <a:gd name="T4" fmla="*/ 0 w 238"/>
                <a:gd name="T5" fmla="*/ 45 h 90"/>
                <a:gd name="T6" fmla="*/ 0 w 238"/>
                <a:gd name="T7" fmla="*/ 44 h 90"/>
                <a:gd name="T8" fmla="*/ 45 w 238"/>
                <a:gd name="T9" fmla="*/ 0 h 90"/>
                <a:gd name="T10" fmla="*/ 193 w 238"/>
                <a:gd name="T11" fmla="*/ 0 h 90"/>
                <a:gd name="T12" fmla="*/ 238 w 238"/>
                <a:gd name="T13" fmla="*/ 44 h 90"/>
                <a:gd name="T14" fmla="*/ 238 w 238"/>
                <a:gd name="T15" fmla="*/ 45 h 90"/>
                <a:gd name="T16" fmla="*/ 193 w 238"/>
                <a:gd name="T1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90">
                  <a:moveTo>
                    <a:pt x="193" y="90"/>
                  </a:moveTo>
                  <a:cubicBezTo>
                    <a:pt x="45" y="90"/>
                    <a:pt x="45" y="90"/>
                    <a:pt x="45" y="90"/>
                  </a:cubicBezTo>
                  <a:cubicBezTo>
                    <a:pt x="20" y="90"/>
                    <a:pt x="0" y="70"/>
                    <a:pt x="0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218" y="0"/>
                    <a:pt x="238" y="20"/>
                    <a:pt x="238" y="44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70"/>
                    <a:pt x="218" y="90"/>
                    <a:pt x="19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 bwMode="auto">
          <a:xfrm>
            <a:off x="2438400" y="4286628"/>
            <a:ext cx="2438400" cy="0"/>
          </a:xfrm>
          <a:prstGeom prst="lin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6350" cap="sq" cmpd="sng" algn="ctr">
            <a:solidFill>
              <a:schemeClr val="tx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876800" y="3318029"/>
            <a:ext cx="0" cy="1937287"/>
          </a:xfrm>
          <a:prstGeom prst="lin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6350" cap="sq" cmpd="sng" algn="ctr">
            <a:solidFill>
              <a:schemeClr val="tx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0" y="5255316"/>
            <a:ext cx="12192000" cy="45719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The Only Constant is Change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7529658" y="4408757"/>
            <a:ext cx="508036" cy="695310"/>
            <a:chOff x="3576638" y="-38100"/>
            <a:chExt cx="5038725" cy="6896100"/>
          </a:xfrm>
          <a:solidFill>
            <a:schemeClr val="tx1"/>
          </a:solidFill>
        </p:grpSpPr>
        <p:sp>
          <p:nvSpPr>
            <p:cNvPr id="38" name="Freeform 10"/>
            <p:cNvSpPr>
              <a:spLocks noEditPoints="1"/>
            </p:cNvSpPr>
            <p:nvPr/>
          </p:nvSpPr>
          <p:spPr bwMode="auto">
            <a:xfrm>
              <a:off x="3576638" y="-38100"/>
              <a:ext cx="5038725" cy="6896100"/>
            </a:xfrm>
            <a:custGeom>
              <a:avLst/>
              <a:gdLst>
                <a:gd name="T0" fmla="*/ 1700 w 1744"/>
                <a:gd name="T1" fmla="*/ 1767 h 2389"/>
                <a:gd name="T2" fmla="*/ 1651 w 1744"/>
                <a:gd name="T3" fmla="*/ 1234 h 2389"/>
                <a:gd name="T4" fmla="*/ 1357 w 1744"/>
                <a:gd name="T5" fmla="*/ 985 h 2389"/>
                <a:gd name="T6" fmla="*/ 1487 w 1744"/>
                <a:gd name="T7" fmla="*/ 828 h 2389"/>
                <a:gd name="T8" fmla="*/ 1238 w 1744"/>
                <a:gd name="T9" fmla="*/ 763 h 2389"/>
                <a:gd name="T10" fmla="*/ 1243 w 1744"/>
                <a:gd name="T11" fmla="*/ 678 h 2389"/>
                <a:gd name="T12" fmla="*/ 1231 w 1744"/>
                <a:gd name="T13" fmla="*/ 315 h 2389"/>
                <a:gd name="T14" fmla="*/ 1071 w 1744"/>
                <a:gd name="T15" fmla="*/ 19 h 2389"/>
                <a:gd name="T16" fmla="*/ 858 w 1744"/>
                <a:gd name="T17" fmla="*/ 62 h 2389"/>
                <a:gd name="T18" fmla="*/ 586 w 1744"/>
                <a:gd name="T19" fmla="*/ 103 h 2389"/>
                <a:gd name="T20" fmla="*/ 268 w 1744"/>
                <a:gd name="T21" fmla="*/ 466 h 2389"/>
                <a:gd name="T22" fmla="*/ 501 w 1744"/>
                <a:gd name="T23" fmla="*/ 699 h 2389"/>
                <a:gd name="T24" fmla="*/ 289 w 1744"/>
                <a:gd name="T25" fmla="*/ 799 h 2389"/>
                <a:gd name="T26" fmla="*/ 269 w 1744"/>
                <a:gd name="T27" fmla="*/ 869 h 2389"/>
                <a:gd name="T28" fmla="*/ 280 w 1744"/>
                <a:gd name="T29" fmla="*/ 1022 h 2389"/>
                <a:gd name="T30" fmla="*/ 11 w 1744"/>
                <a:gd name="T31" fmla="*/ 1621 h 2389"/>
                <a:gd name="T32" fmla="*/ 213 w 1744"/>
                <a:gd name="T33" fmla="*/ 1991 h 2389"/>
                <a:gd name="T34" fmla="*/ 238 w 1744"/>
                <a:gd name="T35" fmla="*/ 2199 h 2389"/>
                <a:gd name="T36" fmla="*/ 318 w 1744"/>
                <a:gd name="T37" fmla="*/ 2389 h 2389"/>
                <a:gd name="T38" fmla="*/ 1538 w 1744"/>
                <a:gd name="T39" fmla="*/ 2277 h 2389"/>
                <a:gd name="T40" fmla="*/ 1524 w 1744"/>
                <a:gd name="T41" fmla="*/ 2144 h 2389"/>
                <a:gd name="T42" fmla="*/ 351 w 1744"/>
                <a:gd name="T43" fmla="*/ 466 h 2389"/>
                <a:gd name="T44" fmla="*/ 493 w 1744"/>
                <a:gd name="T45" fmla="*/ 402 h 2389"/>
                <a:gd name="T46" fmla="*/ 525 w 1744"/>
                <a:gd name="T47" fmla="*/ 503 h 2389"/>
                <a:gd name="T48" fmla="*/ 662 w 1744"/>
                <a:gd name="T49" fmla="*/ 137 h 2389"/>
                <a:gd name="T50" fmla="*/ 817 w 1744"/>
                <a:gd name="T51" fmla="*/ 133 h 2389"/>
                <a:gd name="T52" fmla="*/ 1047 w 1744"/>
                <a:gd name="T53" fmla="*/ 98 h 2389"/>
                <a:gd name="T54" fmla="*/ 1178 w 1744"/>
                <a:gd name="T55" fmla="*/ 462 h 2389"/>
                <a:gd name="T56" fmla="*/ 1260 w 1744"/>
                <a:gd name="T57" fmla="*/ 462 h 2389"/>
                <a:gd name="T58" fmla="*/ 1262 w 1744"/>
                <a:gd name="T59" fmla="*/ 404 h 2389"/>
                <a:gd name="T60" fmla="*/ 872 w 1744"/>
                <a:gd name="T61" fmla="*/ 659 h 2389"/>
                <a:gd name="T62" fmla="*/ 1160 w 1744"/>
                <a:gd name="T63" fmla="*/ 705 h 2389"/>
                <a:gd name="T64" fmla="*/ 926 w 1744"/>
                <a:gd name="T65" fmla="*/ 1081 h 2389"/>
                <a:gd name="T66" fmla="*/ 774 w 1744"/>
                <a:gd name="T67" fmla="*/ 1050 h 2389"/>
                <a:gd name="T68" fmla="*/ 872 w 1744"/>
                <a:gd name="T69" fmla="*/ 742 h 2389"/>
                <a:gd name="T70" fmla="*/ 1426 w 1744"/>
                <a:gd name="T71" fmla="*/ 2306 h 2389"/>
                <a:gd name="T72" fmla="*/ 288 w 1744"/>
                <a:gd name="T73" fmla="*/ 2277 h 2389"/>
                <a:gd name="T74" fmla="*/ 330 w 1744"/>
                <a:gd name="T75" fmla="*/ 2248 h 2389"/>
                <a:gd name="T76" fmla="*/ 1426 w 1744"/>
                <a:gd name="T77" fmla="*/ 2248 h 2389"/>
                <a:gd name="T78" fmla="*/ 1426 w 1744"/>
                <a:gd name="T79" fmla="*/ 2306 h 2389"/>
                <a:gd name="T80" fmla="*/ 1414 w 1744"/>
                <a:gd name="T81" fmla="*/ 2166 h 2389"/>
                <a:gd name="T82" fmla="*/ 303 w 1744"/>
                <a:gd name="T83" fmla="*/ 2140 h 2389"/>
                <a:gd name="T84" fmla="*/ 281 w 1744"/>
                <a:gd name="T85" fmla="*/ 1498 h 2389"/>
                <a:gd name="T86" fmla="*/ 1443 w 1744"/>
                <a:gd name="T87" fmla="*/ 1490 h 2389"/>
                <a:gd name="T88" fmla="*/ 1470 w 1744"/>
                <a:gd name="T89" fmla="*/ 1518 h 2389"/>
                <a:gd name="T90" fmla="*/ 1443 w 1744"/>
                <a:gd name="T91" fmla="*/ 1407 h 2389"/>
                <a:gd name="T92" fmla="*/ 222 w 1744"/>
                <a:gd name="T93" fmla="*/ 1441 h 2389"/>
                <a:gd name="T94" fmla="*/ 207 w 1744"/>
                <a:gd name="T95" fmla="*/ 1846 h 2389"/>
                <a:gd name="T96" fmla="*/ 92 w 1744"/>
                <a:gd name="T97" fmla="*/ 1638 h 2389"/>
                <a:gd name="T98" fmla="*/ 173 w 1744"/>
                <a:gd name="T99" fmla="*/ 1251 h 2389"/>
                <a:gd name="T100" fmla="*/ 451 w 1744"/>
                <a:gd name="T101" fmla="*/ 1051 h 2389"/>
                <a:gd name="T102" fmla="*/ 555 w 1744"/>
                <a:gd name="T103" fmla="*/ 1144 h 2389"/>
                <a:gd name="T104" fmla="*/ 586 w 1744"/>
                <a:gd name="T105" fmla="*/ 1076 h 2389"/>
                <a:gd name="T106" fmla="*/ 524 w 1744"/>
                <a:gd name="T107" fmla="*/ 844 h 2389"/>
                <a:gd name="T108" fmla="*/ 771 w 1744"/>
                <a:gd name="T109" fmla="*/ 1149 h 2389"/>
                <a:gd name="T110" fmla="*/ 973 w 1744"/>
                <a:gd name="T111" fmla="*/ 1149 h 2389"/>
                <a:gd name="T112" fmla="*/ 1220 w 1744"/>
                <a:gd name="T113" fmla="*/ 844 h 2389"/>
                <a:gd name="T114" fmla="*/ 1158 w 1744"/>
                <a:gd name="T115" fmla="*/ 1076 h 2389"/>
                <a:gd name="T116" fmla="*/ 1219 w 1744"/>
                <a:gd name="T117" fmla="*/ 1131 h 2389"/>
                <a:gd name="T118" fmla="*/ 1437 w 1744"/>
                <a:gd name="T119" fmla="*/ 1100 h 2389"/>
                <a:gd name="T120" fmla="*/ 1652 w 1744"/>
                <a:gd name="T121" fmla="*/ 1638 h 2389"/>
                <a:gd name="T122" fmla="*/ 1537 w 1744"/>
                <a:gd name="T123" fmla="*/ 1846 h 2389"/>
                <a:gd name="T124" fmla="*/ 1522 w 1744"/>
                <a:gd name="T125" fmla="*/ 1441 h 2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4" h="2389">
                  <a:moveTo>
                    <a:pt x="1531" y="1991"/>
                  </a:moveTo>
                  <a:cubicBezTo>
                    <a:pt x="1700" y="1767"/>
                    <a:pt x="1700" y="1767"/>
                    <a:pt x="1700" y="1767"/>
                  </a:cubicBezTo>
                  <a:cubicBezTo>
                    <a:pt x="1732" y="1725"/>
                    <a:pt x="1744" y="1672"/>
                    <a:pt x="1733" y="1621"/>
                  </a:cubicBezTo>
                  <a:cubicBezTo>
                    <a:pt x="1706" y="1492"/>
                    <a:pt x="1678" y="1363"/>
                    <a:pt x="1651" y="1234"/>
                  </a:cubicBezTo>
                  <a:cubicBezTo>
                    <a:pt x="1630" y="1135"/>
                    <a:pt x="1559" y="1055"/>
                    <a:pt x="1464" y="1022"/>
                  </a:cubicBezTo>
                  <a:cubicBezTo>
                    <a:pt x="1428" y="1010"/>
                    <a:pt x="1392" y="998"/>
                    <a:pt x="1357" y="985"/>
                  </a:cubicBezTo>
                  <a:cubicBezTo>
                    <a:pt x="1395" y="947"/>
                    <a:pt x="1434" y="908"/>
                    <a:pt x="1475" y="869"/>
                  </a:cubicBezTo>
                  <a:cubicBezTo>
                    <a:pt x="1486" y="859"/>
                    <a:pt x="1491" y="843"/>
                    <a:pt x="1487" y="828"/>
                  </a:cubicBezTo>
                  <a:cubicBezTo>
                    <a:pt x="1482" y="813"/>
                    <a:pt x="1470" y="802"/>
                    <a:pt x="1455" y="799"/>
                  </a:cubicBezTo>
                  <a:cubicBezTo>
                    <a:pt x="1383" y="784"/>
                    <a:pt x="1311" y="772"/>
                    <a:pt x="1238" y="763"/>
                  </a:cubicBezTo>
                  <a:cubicBezTo>
                    <a:pt x="1241" y="742"/>
                    <a:pt x="1243" y="721"/>
                    <a:pt x="1243" y="699"/>
                  </a:cubicBezTo>
                  <a:cubicBezTo>
                    <a:pt x="1243" y="678"/>
                    <a:pt x="1243" y="678"/>
                    <a:pt x="1243" y="678"/>
                  </a:cubicBezTo>
                  <a:cubicBezTo>
                    <a:pt x="1382" y="627"/>
                    <a:pt x="1476" y="548"/>
                    <a:pt x="1476" y="466"/>
                  </a:cubicBezTo>
                  <a:cubicBezTo>
                    <a:pt x="1476" y="380"/>
                    <a:pt x="1387" y="336"/>
                    <a:pt x="1231" y="315"/>
                  </a:cubicBezTo>
                  <a:cubicBezTo>
                    <a:pt x="1212" y="246"/>
                    <a:pt x="1186" y="165"/>
                    <a:pt x="1154" y="96"/>
                  </a:cubicBezTo>
                  <a:cubicBezTo>
                    <a:pt x="1132" y="47"/>
                    <a:pt x="1096" y="27"/>
                    <a:pt x="1071" y="19"/>
                  </a:cubicBezTo>
                  <a:cubicBezTo>
                    <a:pt x="1007" y="0"/>
                    <a:pt x="934" y="32"/>
                    <a:pt x="885" y="62"/>
                  </a:cubicBezTo>
                  <a:cubicBezTo>
                    <a:pt x="877" y="66"/>
                    <a:pt x="866" y="66"/>
                    <a:pt x="858" y="62"/>
                  </a:cubicBezTo>
                  <a:cubicBezTo>
                    <a:pt x="808" y="33"/>
                    <a:pt x="735" y="3"/>
                    <a:pt x="671" y="24"/>
                  </a:cubicBezTo>
                  <a:cubicBezTo>
                    <a:pt x="634" y="36"/>
                    <a:pt x="605" y="63"/>
                    <a:pt x="586" y="103"/>
                  </a:cubicBezTo>
                  <a:cubicBezTo>
                    <a:pt x="556" y="170"/>
                    <a:pt x="531" y="248"/>
                    <a:pt x="513" y="315"/>
                  </a:cubicBezTo>
                  <a:cubicBezTo>
                    <a:pt x="357" y="336"/>
                    <a:pt x="268" y="380"/>
                    <a:pt x="268" y="466"/>
                  </a:cubicBezTo>
                  <a:cubicBezTo>
                    <a:pt x="268" y="548"/>
                    <a:pt x="362" y="627"/>
                    <a:pt x="501" y="678"/>
                  </a:cubicBezTo>
                  <a:cubicBezTo>
                    <a:pt x="501" y="699"/>
                    <a:pt x="501" y="699"/>
                    <a:pt x="501" y="699"/>
                  </a:cubicBezTo>
                  <a:cubicBezTo>
                    <a:pt x="501" y="721"/>
                    <a:pt x="503" y="742"/>
                    <a:pt x="506" y="763"/>
                  </a:cubicBezTo>
                  <a:cubicBezTo>
                    <a:pt x="433" y="772"/>
                    <a:pt x="361" y="784"/>
                    <a:pt x="289" y="799"/>
                  </a:cubicBezTo>
                  <a:cubicBezTo>
                    <a:pt x="274" y="802"/>
                    <a:pt x="262" y="813"/>
                    <a:pt x="257" y="828"/>
                  </a:cubicBezTo>
                  <a:cubicBezTo>
                    <a:pt x="253" y="843"/>
                    <a:pt x="258" y="859"/>
                    <a:pt x="269" y="869"/>
                  </a:cubicBezTo>
                  <a:cubicBezTo>
                    <a:pt x="310" y="908"/>
                    <a:pt x="349" y="947"/>
                    <a:pt x="387" y="985"/>
                  </a:cubicBezTo>
                  <a:cubicBezTo>
                    <a:pt x="352" y="998"/>
                    <a:pt x="316" y="1010"/>
                    <a:pt x="280" y="1022"/>
                  </a:cubicBezTo>
                  <a:cubicBezTo>
                    <a:pt x="185" y="1055"/>
                    <a:pt x="114" y="1135"/>
                    <a:pt x="93" y="1234"/>
                  </a:cubicBezTo>
                  <a:cubicBezTo>
                    <a:pt x="66" y="1363"/>
                    <a:pt x="38" y="1492"/>
                    <a:pt x="11" y="1621"/>
                  </a:cubicBezTo>
                  <a:cubicBezTo>
                    <a:pt x="0" y="1672"/>
                    <a:pt x="12" y="1725"/>
                    <a:pt x="44" y="1767"/>
                  </a:cubicBezTo>
                  <a:cubicBezTo>
                    <a:pt x="213" y="1991"/>
                    <a:pt x="213" y="1991"/>
                    <a:pt x="213" y="1991"/>
                  </a:cubicBezTo>
                  <a:cubicBezTo>
                    <a:pt x="220" y="2144"/>
                    <a:pt x="220" y="2144"/>
                    <a:pt x="220" y="2144"/>
                  </a:cubicBezTo>
                  <a:cubicBezTo>
                    <a:pt x="221" y="2164"/>
                    <a:pt x="228" y="2183"/>
                    <a:pt x="238" y="2199"/>
                  </a:cubicBezTo>
                  <a:cubicBezTo>
                    <a:pt x="218" y="2219"/>
                    <a:pt x="206" y="2247"/>
                    <a:pt x="206" y="2277"/>
                  </a:cubicBezTo>
                  <a:cubicBezTo>
                    <a:pt x="206" y="2339"/>
                    <a:pt x="256" y="2389"/>
                    <a:pt x="318" y="2389"/>
                  </a:cubicBezTo>
                  <a:cubicBezTo>
                    <a:pt x="1426" y="2389"/>
                    <a:pt x="1426" y="2389"/>
                    <a:pt x="1426" y="2389"/>
                  </a:cubicBezTo>
                  <a:cubicBezTo>
                    <a:pt x="1488" y="2389"/>
                    <a:pt x="1538" y="2339"/>
                    <a:pt x="1538" y="2277"/>
                  </a:cubicBezTo>
                  <a:cubicBezTo>
                    <a:pt x="1538" y="2247"/>
                    <a:pt x="1526" y="2219"/>
                    <a:pt x="1506" y="2199"/>
                  </a:cubicBezTo>
                  <a:cubicBezTo>
                    <a:pt x="1516" y="2183"/>
                    <a:pt x="1523" y="2164"/>
                    <a:pt x="1524" y="2144"/>
                  </a:cubicBezTo>
                  <a:lnTo>
                    <a:pt x="1531" y="1991"/>
                  </a:lnTo>
                  <a:close/>
                  <a:moveTo>
                    <a:pt x="351" y="466"/>
                  </a:moveTo>
                  <a:cubicBezTo>
                    <a:pt x="351" y="442"/>
                    <a:pt x="400" y="419"/>
                    <a:pt x="482" y="404"/>
                  </a:cubicBezTo>
                  <a:cubicBezTo>
                    <a:pt x="485" y="403"/>
                    <a:pt x="489" y="403"/>
                    <a:pt x="493" y="402"/>
                  </a:cubicBezTo>
                  <a:cubicBezTo>
                    <a:pt x="487" y="431"/>
                    <a:pt x="484" y="453"/>
                    <a:pt x="484" y="462"/>
                  </a:cubicBezTo>
                  <a:cubicBezTo>
                    <a:pt x="484" y="485"/>
                    <a:pt x="502" y="503"/>
                    <a:pt x="525" y="503"/>
                  </a:cubicBezTo>
                  <a:cubicBezTo>
                    <a:pt x="548" y="503"/>
                    <a:pt x="566" y="485"/>
                    <a:pt x="566" y="462"/>
                  </a:cubicBezTo>
                  <a:cubicBezTo>
                    <a:pt x="567" y="437"/>
                    <a:pt x="604" y="264"/>
                    <a:pt x="662" y="137"/>
                  </a:cubicBezTo>
                  <a:cubicBezTo>
                    <a:pt x="673" y="112"/>
                    <a:pt x="686" y="105"/>
                    <a:pt x="696" y="102"/>
                  </a:cubicBezTo>
                  <a:cubicBezTo>
                    <a:pt x="723" y="94"/>
                    <a:pt x="767" y="105"/>
                    <a:pt x="817" y="133"/>
                  </a:cubicBezTo>
                  <a:cubicBezTo>
                    <a:pt x="851" y="153"/>
                    <a:pt x="894" y="153"/>
                    <a:pt x="928" y="132"/>
                  </a:cubicBezTo>
                  <a:cubicBezTo>
                    <a:pt x="977" y="102"/>
                    <a:pt x="1020" y="90"/>
                    <a:pt x="1047" y="98"/>
                  </a:cubicBezTo>
                  <a:cubicBezTo>
                    <a:pt x="1056" y="101"/>
                    <a:pt x="1069" y="107"/>
                    <a:pt x="1079" y="131"/>
                  </a:cubicBezTo>
                  <a:cubicBezTo>
                    <a:pt x="1141" y="265"/>
                    <a:pt x="1177" y="442"/>
                    <a:pt x="1178" y="462"/>
                  </a:cubicBezTo>
                  <a:cubicBezTo>
                    <a:pt x="1178" y="485"/>
                    <a:pt x="1196" y="503"/>
                    <a:pt x="1219" y="503"/>
                  </a:cubicBezTo>
                  <a:cubicBezTo>
                    <a:pt x="1242" y="503"/>
                    <a:pt x="1260" y="485"/>
                    <a:pt x="1260" y="462"/>
                  </a:cubicBezTo>
                  <a:cubicBezTo>
                    <a:pt x="1260" y="453"/>
                    <a:pt x="1257" y="431"/>
                    <a:pt x="1251" y="402"/>
                  </a:cubicBezTo>
                  <a:cubicBezTo>
                    <a:pt x="1255" y="403"/>
                    <a:pt x="1259" y="403"/>
                    <a:pt x="1262" y="404"/>
                  </a:cubicBezTo>
                  <a:cubicBezTo>
                    <a:pt x="1344" y="419"/>
                    <a:pt x="1393" y="442"/>
                    <a:pt x="1393" y="466"/>
                  </a:cubicBezTo>
                  <a:cubicBezTo>
                    <a:pt x="1393" y="534"/>
                    <a:pt x="1178" y="659"/>
                    <a:pt x="872" y="659"/>
                  </a:cubicBezTo>
                  <a:cubicBezTo>
                    <a:pt x="566" y="659"/>
                    <a:pt x="351" y="534"/>
                    <a:pt x="351" y="466"/>
                  </a:cubicBezTo>
                  <a:close/>
                  <a:moveTo>
                    <a:pt x="1160" y="705"/>
                  </a:moveTo>
                  <a:cubicBezTo>
                    <a:pt x="1158" y="839"/>
                    <a:pt x="1088" y="968"/>
                    <a:pt x="970" y="1050"/>
                  </a:cubicBezTo>
                  <a:cubicBezTo>
                    <a:pt x="926" y="1081"/>
                    <a:pt x="926" y="1081"/>
                    <a:pt x="926" y="1081"/>
                  </a:cubicBezTo>
                  <a:cubicBezTo>
                    <a:pt x="895" y="1103"/>
                    <a:pt x="849" y="1103"/>
                    <a:pt x="818" y="1081"/>
                  </a:cubicBezTo>
                  <a:cubicBezTo>
                    <a:pt x="774" y="1050"/>
                    <a:pt x="774" y="1050"/>
                    <a:pt x="774" y="1050"/>
                  </a:cubicBezTo>
                  <a:cubicBezTo>
                    <a:pt x="656" y="968"/>
                    <a:pt x="586" y="839"/>
                    <a:pt x="584" y="705"/>
                  </a:cubicBezTo>
                  <a:cubicBezTo>
                    <a:pt x="671" y="728"/>
                    <a:pt x="770" y="742"/>
                    <a:pt x="872" y="742"/>
                  </a:cubicBezTo>
                  <a:cubicBezTo>
                    <a:pt x="974" y="742"/>
                    <a:pt x="1073" y="728"/>
                    <a:pt x="1160" y="705"/>
                  </a:cubicBezTo>
                  <a:close/>
                  <a:moveTo>
                    <a:pt x="1426" y="2306"/>
                  </a:moveTo>
                  <a:cubicBezTo>
                    <a:pt x="318" y="2306"/>
                    <a:pt x="318" y="2306"/>
                    <a:pt x="318" y="2306"/>
                  </a:cubicBezTo>
                  <a:cubicBezTo>
                    <a:pt x="301" y="2306"/>
                    <a:pt x="288" y="2293"/>
                    <a:pt x="288" y="2277"/>
                  </a:cubicBezTo>
                  <a:cubicBezTo>
                    <a:pt x="288" y="2261"/>
                    <a:pt x="301" y="2248"/>
                    <a:pt x="318" y="2248"/>
                  </a:cubicBezTo>
                  <a:cubicBezTo>
                    <a:pt x="330" y="2248"/>
                    <a:pt x="330" y="2248"/>
                    <a:pt x="330" y="2248"/>
                  </a:cubicBezTo>
                  <a:cubicBezTo>
                    <a:pt x="1414" y="2248"/>
                    <a:pt x="1414" y="2248"/>
                    <a:pt x="1414" y="2248"/>
                  </a:cubicBezTo>
                  <a:cubicBezTo>
                    <a:pt x="1426" y="2248"/>
                    <a:pt x="1426" y="2248"/>
                    <a:pt x="1426" y="2248"/>
                  </a:cubicBezTo>
                  <a:cubicBezTo>
                    <a:pt x="1443" y="2248"/>
                    <a:pt x="1456" y="2261"/>
                    <a:pt x="1456" y="2277"/>
                  </a:cubicBezTo>
                  <a:cubicBezTo>
                    <a:pt x="1456" y="2293"/>
                    <a:pt x="1443" y="2306"/>
                    <a:pt x="1426" y="2306"/>
                  </a:cubicBezTo>
                  <a:close/>
                  <a:moveTo>
                    <a:pt x="1441" y="2140"/>
                  </a:moveTo>
                  <a:cubicBezTo>
                    <a:pt x="1440" y="2154"/>
                    <a:pt x="1429" y="2166"/>
                    <a:pt x="1414" y="2166"/>
                  </a:cubicBezTo>
                  <a:cubicBezTo>
                    <a:pt x="330" y="2166"/>
                    <a:pt x="330" y="2166"/>
                    <a:pt x="330" y="2166"/>
                  </a:cubicBezTo>
                  <a:cubicBezTo>
                    <a:pt x="315" y="2166"/>
                    <a:pt x="304" y="2154"/>
                    <a:pt x="303" y="2140"/>
                  </a:cubicBezTo>
                  <a:cubicBezTo>
                    <a:pt x="274" y="1518"/>
                    <a:pt x="274" y="1518"/>
                    <a:pt x="274" y="1518"/>
                  </a:cubicBezTo>
                  <a:cubicBezTo>
                    <a:pt x="274" y="1511"/>
                    <a:pt x="276" y="1503"/>
                    <a:pt x="281" y="1498"/>
                  </a:cubicBezTo>
                  <a:cubicBezTo>
                    <a:pt x="287" y="1493"/>
                    <a:pt x="293" y="1490"/>
                    <a:pt x="301" y="1490"/>
                  </a:cubicBezTo>
                  <a:cubicBezTo>
                    <a:pt x="1443" y="1490"/>
                    <a:pt x="1443" y="1490"/>
                    <a:pt x="1443" y="1490"/>
                  </a:cubicBezTo>
                  <a:cubicBezTo>
                    <a:pt x="1451" y="1490"/>
                    <a:pt x="1457" y="1493"/>
                    <a:pt x="1463" y="1498"/>
                  </a:cubicBezTo>
                  <a:cubicBezTo>
                    <a:pt x="1468" y="1503"/>
                    <a:pt x="1470" y="1511"/>
                    <a:pt x="1470" y="1518"/>
                  </a:cubicBezTo>
                  <a:lnTo>
                    <a:pt x="1441" y="2140"/>
                  </a:lnTo>
                  <a:close/>
                  <a:moveTo>
                    <a:pt x="1443" y="1407"/>
                  </a:moveTo>
                  <a:cubicBezTo>
                    <a:pt x="301" y="1407"/>
                    <a:pt x="301" y="1407"/>
                    <a:pt x="301" y="1407"/>
                  </a:cubicBezTo>
                  <a:cubicBezTo>
                    <a:pt x="271" y="1407"/>
                    <a:pt x="243" y="1419"/>
                    <a:pt x="222" y="1441"/>
                  </a:cubicBezTo>
                  <a:cubicBezTo>
                    <a:pt x="201" y="1463"/>
                    <a:pt x="190" y="1492"/>
                    <a:pt x="192" y="1522"/>
                  </a:cubicBezTo>
                  <a:cubicBezTo>
                    <a:pt x="207" y="1846"/>
                    <a:pt x="207" y="1846"/>
                    <a:pt x="207" y="1846"/>
                  </a:cubicBezTo>
                  <a:cubicBezTo>
                    <a:pt x="110" y="1717"/>
                    <a:pt x="110" y="1717"/>
                    <a:pt x="110" y="1717"/>
                  </a:cubicBezTo>
                  <a:cubicBezTo>
                    <a:pt x="93" y="1695"/>
                    <a:pt x="86" y="1665"/>
                    <a:pt x="92" y="1638"/>
                  </a:cubicBezTo>
                  <a:cubicBezTo>
                    <a:pt x="161" y="1308"/>
                    <a:pt x="161" y="1308"/>
                    <a:pt x="161" y="1308"/>
                  </a:cubicBezTo>
                  <a:cubicBezTo>
                    <a:pt x="173" y="1251"/>
                    <a:pt x="173" y="1251"/>
                    <a:pt x="173" y="1251"/>
                  </a:cubicBezTo>
                  <a:cubicBezTo>
                    <a:pt x="188" y="1181"/>
                    <a:pt x="239" y="1123"/>
                    <a:pt x="307" y="1100"/>
                  </a:cubicBezTo>
                  <a:cubicBezTo>
                    <a:pt x="355" y="1084"/>
                    <a:pt x="403" y="1067"/>
                    <a:pt x="451" y="1051"/>
                  </a:cubicBezTo>
                  <a:cubicBezTo>
                    <a:pt x="476" y="1077"/>
                    <a:pt x="500" y="1104"/>
                    <a:pt x="525" y="1131"/>
                  </a:cubicBezTo>
                  <a:cubicBezTo>
                    <a:pt x="533" y="1140"/>
                    <a:pt x="544" y="1144"/>
                    <a:pt x="555" y="1144"/>
                  </a:cubicBezTo>
                  <a:cubicBezTo>
                    <a:pt x="565" y="1144"/>
                    <a:pt x="575" y="1141"/>
                    <a:pt x="583" y="1134"/>
                  </a:cubicBezTo>
                  <a:cubicBezTo>
                    <a:pt x="600" y="1119"/>
                    <a:pt x="601" y="1092"/>
                    <a:pt x="586" y="1076"/>
                  </a:cubicBezTo>
                  <a:cubicBezTo>
                    <a:pt x="522" y="1004"/>
                    <a:pt x="455" y="935"/>
                    <a:pt x="383" y="865"/>
                  </a:cubicBezTo>
                  <a:cubicBezTo>
                    <a:pt x="430" y="857"/>
                    <a:pt x="477" y="850"/>
                    <a:pt x="524" y="844"/>
                  </a:cubicBezTo>
                  <a:cubicBezTo>
                    <a:pt x="557" y="952"/>
                    <a:pt x="628" y="1049"/>
                    <a:pt x="727" y="1118"/>
                  </a:cubicBezTo>
                  <a:cubicBezTo>
                    <a:pt x="771" y="1149"/>
                    <a:pt x="771" y="1149"/>
                    <a:pt x="771" y="1149"/>
                  </a:cubicBezTo>
                  <a:cubicBezTo>
                    <a:pt x="800" y="1169"/>
                    <a:pt x="835" y="1180"/>
                    <a:pt x="872" y="1180"/>
                  </a:cubicBezTo>
                  <a:cubicBezTo>
                    <a:pt x="909" y="1180"/>
                    <a:pt x="944" y="1169"/>
                    <a:pt x="973" y="1149"/>
                  </a:cubicBezTo>
                  <a:cubicBezTo>
                    <a:pt x="1017" y="1118"/>
                    <a:pt x="1017" y="1118"/>
                    <a:pt x="1017" y="1118"/>
                  </a:cubicBezTo>
                  <a:cubicBezTo>
                    <a:pt x="1116" y="1049"/>
                    <a:pt x="1187" y="952"/>
                    <a:pt x="1220" y="844"/>
                  </a:cubicBezTo>
                  <a:cubicBezTo>
                    <a:pt x="1267" y="850"/>
                    <a:pt x="1314" y="857"/>
                    <a:pt x="1361" y="865"/>
                  </a:cubicBezTo>
                  <a:cubicBezTo>
                    <a:pt x="1289" y="935"/>
                    <a:pt x="1222" y="1004"/>
                    <a:pt x="1158" y="1076"/>
                  </a:cubicBezTo>
                  <a:cubicBezTo>
                    <a:pt x="1143" y="1092"/>
                    <a:pt x="1144" y="1119"/>
                    <a:pt x="1161" y="1134"/>
                  </a:cubicBezTo>
                  <a:cubicBezTo>
                    <a:pt x="1178" y="1149"/>
                    <a:pt x="1204" y="1148"/>
                    <a:pt x="1219" y="1131"/>
                  </a:cubicBezTo>
                  <a:cubicBezTo>
                    <a:pt x="1244" y="1104"/>
                    <a:pt x="1268" y="1077"/>
                    <a:pt x="1293" y="1051"/>
                  </a:cubicBezTo>
                  <a:cubicBezTo>
                    <a:pt x="1341" y="1067"/>
                    <a:pt x="1389" y="1084"/>
                    <a:pt x="1437" y="1100"/>
                  </a:cubicBezTo>
                  <a:cubicBezTo>
                    <a:pt x="1505" y="1123"/>
                    <a:pt x="1556" y="1181"/>
                    <a:pt x="1571" y="1251"/>
                  </a:cubicBezTo>
                  <a:cubicBezTo>
                    <a:pt x="1652" y="1638"/>
                    <a:pt x="1652" y="1638"/>
                    <a:pt x="1652" y="1638"/>
                  </a:cubicBezTo>
                  <a:cubicBezTo>
                    <a:pt x="1658" y="1665"/>
                    <a:pt x="1651" y="1695"/>
                    <a:pt x="1634" y="1717"/>
                  </a:cubicBezTo>
                  <a:cubicBezTo>
                    <a:pt x="1537" y="1846"/>
                    <a:pt x="1537" y="1846"/>
                    <a:pt x="1537" y="1846"/>
                  </a:cubicBezTo>
                  <a:cubicBezTo>
                    <a:pt x="1552" y="1522"/>
                    <a:pt x="1552" y="1522"/>
                    <a:pt x="1552" y="1522"/>
                  </a:cubicBezTo>
                  <a:cubicBezTo>
                    <a:pt x="1554" y="1492"/>
                    <a:pt x="1543" y="1463"/>
                    <a:pt x="1522" y="1441"/>
                  </a:cubicBezTo>
                  <a:cubicBezTo>
                    <a:pt x="1501" y="1419"/>
                    <a:pt x="1473" y="1407"/>
                    <a:pt x="1443" y="1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5792788" y="4945063"/>
              <a:ext cx="606425" cy="608013"/>
            </a:xfrm>
            <a:custGeom>
              <a:avLst/>
              <a:gdLst>
                <a:gd name="T0" fmla="*/ 105 w 210"/>
                <a:gd name="T1" fmla="*/ 0 h 211"/>
                <a:gd name="T2" fmla="*/ 0 w 210"/>
                <a:gd name="T3" fmla="*/ 106 h 211"/>
                <a:gd name="T4" fmla="*/ 105 w 210"/>
                <a:gd name="T5" fmla="*/ 211 h 211"/>
                <a:gd name="T6" fmla="*/ 210 w 210"/>
                <a:gd name="T7" fmla="*/ 106 h 211"/>
                <a:gd name="T8" fmla="*/ 105 w 210"/>
                <a:gd name="T9" fmla="*/ 0 h 211"/>
                <a:gd name="T10" fmla="*/ 105 w 210"/>
                <a:gd name="T11" fmla="*/ 129 h 211"/>
                <a:gd name="T12" fmla="*/ 82 w 210"/>
                <a:gd name="T13" fmla="*/ 106 h 211"/>
                <a:gd name="T14" fmla="*/ 105 w 210"/>
                <a:gd name="T15" fmla="*/ 83 h 211"/>
                <a:gd name="T16" fmla="*/ 128 w 210"/>
                <a:gd name="T17" fmla="*/ 106 h 211"/>
                <a:gd name="T18" fmla="*/ 105 w 210"/>
                <a:gd name="T19" fmla="*/ 12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211">
                  <a:moveTo>
                    <a:pt x="105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ubicBezTo>
                    <a:pt x="163" y="211"/>
                    <a:pt x="210" y="164"/>
                    <a:pt x="210" y="106"/>
                  </a:cubicBezTo>
                  <a:cubicBezTo>
                    <a:pt x="210" y="48"/>
                    <a:pt x="163" y="0"/>
                    <a:pt x="105" y="0"/>
                  </a:cubicBezTo>
                  <a:close/>
                  <a:moveTo>
                    <a:pt x="105" y="129"/>
                  </a:moveTo>
                  <a:cubicBezTo>
                    <a:pt x="92" y="129"/>
                    <a:pt x="82" y="118"/>
                    <a:pt x="82" y="106"/>
                  </a:cubicBezTo>
                  <a:cubicBezTo>
                    <a:pt x="82" y="93"/>
                    <a:pt x="92" y="83"/>
                    <a:pt x="105" y="83"/>
                  </a:cubicBezTo>
                  <a:cubicBezTo>
                    <a:pt x="118" y="83"/>
                    <a:pt x="128" y="93"/>
                    <a:pt x="128" y="106"/>
                  </a:cubicBezTo>
                  <a:cubicBezTo>
                    <a:pt x="128" y="118"/>
                    <a:pt x="118" y="129"/>
                    <a:pt x="105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>
            <a:off x="7309104" y="3318029"/>
            <a:ext cx="0" cy="1937287"/>
          </a:xfrm>
          <a:prstGeom prst="lin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6350" cap="sq" cmpd="sng" algn="ctr">
            <a:solidFill>
              <a:schemeClr val="tx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9747504" y="3318029"/>
            <a:ext cx="0" cy="1937287"/>
          </a:xfrm>
          <a:prstGeom prst="lin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6350" cap="sq" cmpd="sng" algn="ctr">
            <a:solidFill>
              <a:schemeClr val="tx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38400" y="3318028"/>
            <a:ext cx="9753600" cy="0"/>
          </a:xfrm>
          <a:prstGeom prst="lin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6350" cap="sq" cmpd="sng" algn="ctr">
            <a:solidFill>
              <a:schemeClr val="tx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2" name="Group 51"/>
          <p:cNvGrpSpPr/>
          <p:nvPr/>
        </p:nvGrpSpPr>
        <p:grpSpPr>
          <a:xfrm>
            <a:off x="2438400" y="2860829"/>
            <a:ext cx="9753600" cy="457134"/>
            <a:chOff x="2438400" y="2794864"/>
            <a:chExt cx="7303009" cy="523099"/>
          </a:xfrm>
        </p:grpSpPr>
        <p:sp>
          <p:nvSpPr>
            <p:cNvPr id="49" name="Rectangle 48"/>
            <p:cNvSpPr/>
            <p:nvPr/>
          </p:nvSpPr>
          <p:spPr bwMode="auto">
            <a:xfrm>
              <a:off x="2438400" y="2794864"/>
              <a:ext cx="2438400" cy="5230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CONFIDENTIALITY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870704" y="2794864"/>
              <a:ext cx="2438400" cy="5230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INTEGRITY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303009" y="2794864"/>
              <a:ext cx="2438400" cy="5230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AVAILABILITY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13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cap="all" dirty="0">
                <a:latin typeface="Agency FB" panose="020B0503020202020204" pitchFamily="34" charset="0"/>
                <a:ea typeface="+mj-ea"/>
                <a:cs typeface="+mj-cs"/>
              </a:rPr>
              <a:t>Why is it important?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923541"/>
            <a:ext cx="12192000" cy="45720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Attackers Think in Graphs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749070" y="3803902"/>
            <a:ext cx="2592574" cy="2432306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User Path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rPr>
              <a:t>A typical user sees all IT systems as the same and leverages them equally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439491" y="3803902"/>
            <a:ext cx="2592574" cy="2432306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Adversary Path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rPr>
              <a:t>Seeks opportunities to gain access at all layers of the IT ecosystem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06" y="1641342"/>
            <a:ext cx="4343409" cy="43434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33" y="1472182"/>
            <a:ext cx="2245848" cy="2245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854" y="1472182"/>
            <a:ext cx="2245848" cy="2245848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 bwMode="auto">
          <a:xfrm>
            <a:off x="9284494" y="1957388"/>
            <a:ext cx="1690688" cy="1128712"/>
          </a:xfrm>
          <a:custGeom>
            <a:avLst/>
            <a:gdLst>
              <a:gd name="connsiteX0" fmla="*/ 0 w 1702594"/>
              <a:gd name="connsiteY0" fmla="*/ 590550 h 1128712"/>
              <a:gd name="connsiteX1" fmla="*/ 488156 w 1702594"/>
              <a:gd name="connsiteY1" fmla="*/ 590550 h 1128712"/>
              <a:gd name="connsiteX2" fmla="*/ 721519 w 1702594"/>
              <a:gd name="connsiteY2" fmla="*/ 0 h 1128712"/>
              <a:gd name="connsiteX3" fmla="*/ 857250 w 1702594"/>
              <a:gd name="connsiteY3" fmla="*/ 147637 h 1128712"/>
              <a:gd name="connsiteX4" fmla="*/ 831056 w 1702594"/>
              <a:gd name="connsiteY4" fmla="*/ 1126331 h 1128712"/>
              <a:gd name="connsiteX5" fmla="*/ 992981 w 1702594"/>
              <a:gd name="connsiteY5" fmla="*/ 1012031 h 1128712"/>
              <a:gd name="connsiteX6" fmla="*/ 1123950 w 1702594"/>
              <a:gd name="connsiteY6" fmla="*/ 1128712 h 1128712"/>
              <a:gd name="connsiteX7" fmla="*/ 1221581 w 1702594"/>
              <a:gd name="connsiteY7" fmla="*/ 983456 h 1128712"/>
              <a:gd name="connsiteX8" fmla="*/ 1026319 w 1702594"/>
              <a:gd name="connsiteY8" fmla="*/ 588168 h 1128712"/>
              <a:gd name="connsiteX9" fmla="*/ 1216819 w 1702594"/>
              <a:gd name="connsiteY9" fmla="*/ 590550 h 1128712"/>
              <a:gd name="connsiteX10" fmla="*/ 1447800 w 1702594"/>
              <a:gd name="connsiteY10" fmla="*/ 390525 h 1128712"/>
              <a:gd name="connsiteX11" fmla="*/ 1702594 w 1702594"/>
              <a:gd name="connsiteY11" fmla="*/ 623887 h 1128712"/>
              <a:gd name="connsiteX12" fmla="*/ 1443037 w 1702594"/>
              <a:gd name="connsiteY12" fmla="*/ 631031 h 1128712"/>
              <a:gd name="connsiteX0" fmla="*/ 0 w 1702594"/>
              <a:gd name="connsiteY0" fmla="*/ 590550 h 1128712"/>
              <a:gd name="connsiteX1" fmla="*/ 488156 w 1702594"/>
              <a:gd name="connsiteY1" fmla="*/ 590550 h 1128712"/>
              <a:gd name="connsiteX2" fmla="*/ 721519 w 1702594"/>
              <a:gd name="connsiteY2" fmla="*/ 0 h 1128712"/>
              <a:gd name="connsiteX3" fmla="*/ 857250 w 1702594"/>
              <a:gd name="connsiteY3" fmla="*/ 147637 h 1128712"/>
              <a:gd name="connsiteX4" fmla="*/ 831056 w 1702594"/>
              <a:gd name="connsiteY4" fmla="*/ 1126331 h 1128712"/>
              <a:gd name="connsiteX5" fmla="*/ 992981 w 1702594"/>
              <a:gd name="connsiteY5" fmla="*/ 1012031 h 1128712"/>
              <a:gd name="connsiteX6" fmla="*/ 1123950 w 1702594"/>
              <a:gd name="connsiteY6" fmla="*/ 1128712 h 1128712"/>
              <a:gd name="connsiteX7" fmla="*/ 1221581 w 1702594"/>
              <a:gd name="connsiteY7" fmla="*/ 983456 h 1128712"/>
              <a:gd name="connsiteX8" fmla="*/ 1026319 w 1702594"/>
              <a:gd name="connsiteY8" fmla="*/ 588168 h 1128712"/>
              <a:gd name="connsiteX9" fmla="*/ 1216819 w 1702594"/>
              <a:gd name="connsiteY9" fmla="*/ 590550 h 1128712"/>
              <a:gd name="connsiteX10" fmla="*/ 1447800 w 1702594"/>
              <a:gd name="connsiteY10" fmla="*/ 390525 h 1128712"/>
              <a:gd name="connsiteX11" fmla="*/ 1702594 w 1702594"/>
              <a:gd name="connsiteY11" fmla="*/ 623887 h 1128712"/>
              <a:gd name="connsiteX12" fmla="*/ 1443037 w 1702594"/>
              <a:gd name="connsiteY12" fmla="*/ 631031 h 1128712"/>
              <a:gd name="connsiteX0" fmla="*/ 0 w 1702594"/>
              <a:gd name="connsiteY0" fmla="*/ 590550 h 1128712"/>
              <a:gd name="connsiteX1" fmla="*/ 488156 w 1702594"/>
              <a:gd name="connsiteY1" fmla="*/ 590550 h 1128712"/>
              <a:gd name="connsiteX2" fmla="*/ 721519 w 1702594"/>
              <a:gd name="connsiteY2" fmla="*/ 0 h 1128712"/>
              <a:gd name="connsiteX3" fmla="*/ 857250 w 1702594"/>
              <a:gd name="connsiteY3" fmla="*/ 147637 h 1128712"/>
              <a:gd name="connsiteX4" fmla="*/ 831056 w 1702594"/>
              <a:gd name="connsiteY4" fmla="*/ 1126331 h 1128712"/>
              <a:gd name="connsiteX5" fmla="*/ 992981 w 1702594"/>
              <a:gd name="connsiteY5" fmla="*/ 1012031 h 1128712"/>
              <a:gd name="connsiteX6" fmla="*/ 1123950 w 1702594"/>
              <a:gd name="connsiteY6" fmla="*/ 1128712 h 1128712"/>
              <a:gd name="connsiteX7" fmla="*/ 1221581 w 1702594"/>
              <a:gd name="connsiteY7" fmla="*/ 983456 h 1128712"/>
              <a:gd name="connsiteX8" fmla="*/ 1026319 w 1702594"/>
              <a:gd name="connsiteY8" fmla="*/ 588168 h 1128712"/>
              <a:gd name="connsiteX9" fmla="*/ 1216819 w 1702594"/>
              <a:gd name="connsiteY9" fmla="*/ 590550 h 1128712"/>
              <a:gd name="connsiteX10" fmla="*/ 1447800 w 1702594"/>
              <a:gd name="connsiteY10" fmla="*/ 390525 h 1128712"/>
              <a:gd name="connsiteX11" fmla="*/ 1702594 w 1702594"/>
              <a:gd name="connsiteY11" fmla="*/ 623887 h 1128712"/>
              <a:gd name="connsiteX12" fmla="*/ 1443037 w 1702594"/>
              <a:gd name="connsiteY12" fmla="*/ 631031 h 1128712"/>
              <a:gd name="connsiteX0" fmla="*/ 0 w 1702594"/>
              <a:gd name="connsiteY0" fmla="*/ 590550 h 1128712"/>
              <a:gd name="connsiteX1" fmla="*/ 511968 w 1702594"/>
              <a:gd name="connsiteY1" fmla="*/ 590550 h 1128712"/>
              <a:gd name="connsiteX2" fmla="*/ 721519 w 1702594"/>
              <a:gd name="connsiteY2" fmla="*/ 0 h 1128712"/>
              <a:gd name="connsiteX3" fmla="*/ 857250 w 1702594"/>
              <a:gd name="connsiteY3" fmla="*/ 147637 h 1128712"/>
              <a:gd name="connsiteX4" fmla="*/ 831056 w 1702594"/>
              <a:gd name="connsiteY4" fmla="*/ 1126331 h 1128712"/>
              <a:gd name="connsiteX5" fmla="*/ 992981 w 1702594"/>
              <a:gd name="connsiteY5" fmla="*/ 1012031 h 1128712"/>
              <a:gd name="connsiteX6" fmla="*/ 1123950 w 1702594"/>
              <a:gd name="connsiteY6" fmla="*/ 1128712 h 1128712"/>
              <a:gd name="connsiteX7" fmla="*/ 1221581 w 1702594"/>
              <a:gd name="connsiteY7" fmla="*/ 983456 h 1128712"/>
              <a:gd name="connsiteX8" fmla="*/ 1026319 w 1702594"/>
              <a:gd name="connsiteY8" fmla="*/ 588168 h 1128712"/>
              <a:gd name="connsiteX9" fmla="*/ 1216819 w 1702594"/>
              <a:gd name="connsiteY9" fmla="*/ 590550 h 1128712"/>
              <a:gd name="connsiteX10" fmla="*/ 1447800 w 1702594"/>
              <a:gd name="connsiteY10" fmla="*/ 390525 h 1128712"/>
              <a:gd name="connsiteX11" fmla="*/ 1702594 w 1702594"/>
              <a:gd name="connsiteY11" fmla="*/ 623887 h 1128712"/>
              <a:gd name="connsiteX12" fmla="*/ 1443037 w 1702594"/>
              <a:gd name="connsiteY12" fmla="*/ 631031 h 1128712"/>
              <a:gd name="connsiteX0" fmla="*/ 0 w 1702594"/>
              <a:gd name="connsiteY0" fmla="*/ 590550 h 1128712"/>
              <a:gd name="connsiteX1" fmla="*/ 511968 w 1702594"/>
              <a:gd name="connsiteY1" fmla="*/ 590550 h 1128712"/>
              <a:gd name="connsiteX2" fmla="*/ 721519 w 1702594"/>
              <a:gd name="connsiteY2" fmla="*/ 0 h 1128712"/>
              <a:gd name="connsiteX3" fmla="*/ 857250 w 1702594"/>
              <a:gd name="connsiteY3" fmla="*/ 147637 h 1128712"/>
              <a:gd name="connsiteX4" fmla="*/ 831056 w 1702594"/>
              <a:gd name="connsiteY4" fmla="*/ 1126331 h 1128712"/>
              <a:gd name="connsiteX5" fmla="*/ 992981 w 1702594"/>
              <a:gd name="connsiteY5" fmla="*/ 1012031 h 1128712"/>
              <a:gd name="connsiteX6" fmla="*/ 1123950 w 1702594"/>
              <a:gd name="connsiteY6" fmla="*/ 1128712 h 1128712"/>
              <a:gd name="connsiteX7" fmla="*/ 1221581 w 1702594"/>
              <a:gd name="connsiteY7" fmla="*/ 983456 h 1128712"/>
              <a:gd name="connsiteX8" fmla="*/ 1026319 w 1702594"/>
              <a:gd name="connsiteY8" fmla="*/ 588168 h 1128712"/>
              <a:gd name="connsiteX9" fmla="*/ 1216819 w 1702594"/>
              <a:gd name="connsiteY9" fmla="*/ 590550 h 1128712"/>
              <a:gd name="connsiteX10" fmla="*/ 1447800 w 1702594"/>
              <a:gd name="connsiteY10" fmla="*/ 390525 h 1128712"/>
              <a:gd name="connsiteX11" fmla="*/ 1702594 w 1702594"/>
              <a:gd name="connsiteY11" fmla="*/ 623887 h 1128712"/>
              <a:gd name="connsiteX12" fmla="*/ 1443037 w 1702594"/>
              <a:gd name="connsiteY12" fmla="*/ 631031 h 1128712"/>
              <a:gd name="connsiteX0" fmla="*/ 0 w 1702594"/>
              <a:gd name="connsiteY0" fmla="*/ 590550 h 1128712"/>
              <a:gd name="connsiteX1" fmla="*/ 511968 w 1702594"/>
              <a:gd name="connsiteY1" fmla="*/ 590550 h 1128712"/>
              <a:gd name="connsiteX2" fmla="*/ 721519 w 1702594"/>
              <a:gd name="connsiteY2" fmla="*/ 0 h 1128712"/>
              <a:gd name="connsiteX3" fmla="*/ 857250 w 1702594"/>
              <a:gd name="connsiteY3" fmla="*/ 147637 h 1128712"/>
              <a:gd name="connsiteX4" fmla="*/ 831056 w 1702594"/>
              <a:gd name="connsiteY4" fmla="*/ 1126331 h 1128712"/>
              <a:gd name="connsiteX5" fmla="*/ 992981 w 1702594"/>
              <a:gd name="connsiteY5" fmla="*/ 1012031 h 1128712"/>
              <a:gd name="connsiteX6" fmla="*/ 1123950 w 1702594"/>
              <a:gd name="connsiteY6" fmla="*/ 1128712 h 1128712"/>
              <a:gd name="connsiteX7" fmla="*/ 1221581 w 1702594"/>
              <a:gd name="connsiteY7" fmla="*/ 983456 h 1128712"/>
              <a:gd name="connsiteX8" fmla="*/ 1026319 w 1702594"/>
              <a:gd name="connsiteY8" fmla="*/ 588168 h 1128712"/>
              <a:gd name="connsiteX9" fmla="*/ 1216819 w 1702594"/>
              <a:gd name="connsiteY9" fmla="*/ 590550 h 1128712"/>
              <a:gd name="connsiteX10" fmla="*/ 1447800 w 1702594"/>
              <a:gd name="connsiteY10" fmla="*/ 390525 h 1128712"/>
              <a:gd name="connsiteX11" fmla="*/ 1702594 w 1702594"/>
              <a:gd name="connsiteY11" fmla="*/ 623887 h 1128712"/>
              <a:gd name="connsiteX12" fmla="*/ 1443037 w 1702594"/>
              <a:gd name="connsiteY12" fmla="*/ 631031 h 1128712"/>
              <a:gd name="connsiteX0" fmla="*/ 0 w 1702594"/>
              <a:gd name="connsiteY0" fmla="*/ 590550 h 1128712"/>
              <a:gd name="connsiteX1" fmla="*/ 511968 w 1702594"/>
              <a:gd name="connsiteY1" fmla="*/ 590550 h 1128712"/>
              <a:gd name="connsiteX2" fmla="*/ 721519 w 1702594"/>
              <a:gd name="connsiteY2" fmla="*/ 0 h 1128712"/>
              <a:gd name="connsiteX3" fmla="*/ 857250 w 1702594"/>
              <a:gd name="connsiteY3" fmla="*/ 147637 h 1128712"/>
              <a:gd name="connsiteX4" fmla="*/ 831056 w 1702594"/>
              <a:gd name="connsiteY4" fmla="*/ 1126331 h 1128712"/>
              <a:gd name="connsiteX5" fmla="*/ 992981 w 1702594"/>
              <a:gd name="connsiteY5" fmla="*/ 1012031 h 1128712"/>
              <a:gd name="connsiteX6" fmla="*/ 1123950 w 1702594"/>
              <a:gd name="connsiteY6" fmla="*/ 1128712 h 1128712"/>
              <a:gd name="connsiteX7" fmla="*/ 1221581 w 1702594"/>
              <a:gd name="connsiteY7" fmla="*/ 983456 h 1128712"/>
              <a:gd name="connsiteX8" fmla="*/ 1026319 w 1702594"/>
              <a:gd name="connsiteY8" fmla="*/ 588168 h 1128712"/>
              <a:gd name="connsiteX9" fmla="*/ 1216819 w 1702594"/>
              <a:gd name="connsiteY9" fmla="*/ 590550 h 1128712"/>
              <a:gd name="connsiteX10" fmla="*/ 1447800 w 1702594"/>
              <a:gd name="connsiteY10" fmla="*/ 390525 h 1128712"/>
              <a:gd name="connsiteX11" fmla="*/ 1702594 w 1702594"/>
              <a:gd name="connsiteY11" fmla="*/ 623887 h 1128712"/>
              <a:gd name="connsiteX12" fmla="*/ 1443037 w 1702594"/>
              <a:gd name="connsiteY12" fmla="*/ 631031 h 1128712"/>
              <a:gd name="connsiteX0" fmla="*/ 0 w 1702594"/>
              <a:gd name="connsiteY0" fmla="*/ 590550 h 1128712"/>
              <a:gd name="connsiteX1" fmla="*/ 511968 w 1702594"/>
              <a:gd name="connsiteY1" fmla="*/ 590550 h 1128712"/>
              <a:gd name="connsiteX2" fmla="*/ 721519 w 1702594"/>
              <a:gd name="connsiteY2" fmla="*/ 0 h 1128712"/>
              <a:gd name="connsiteX3" fmla="*/ 857250 w 1702594"/>
              <a:gd name="connsiteY3" fmla="*/ 147637 h 1128712"/>
              <a:gd name="connsiteX4" fmla="*/ 850106 w 1702594"/>
              <a:gd name="connsiteY4" fmla="*/ 1116806 h 1128712"/>
              <a:gd name="connsiteX5" fmla="*/ 992981 w 1702594"/>
              <a:gd name="connsiteY5" fmla="*/ 1012031 h 1128712"/>
              <a:gd name="connsiteX6" fmla="*/ 1123950 w 1702594"/>
              <a:gd name="connsiteY6" fmla="*/ 1128712 h 1128712"/>
              <a:gd name="connsiteX7" fmla="*/ 1221581 w 1702594"/>
              <a:gd name="connsiteY7" fmla="*/ 983456 h 1128712"/>
              <a:gd name="connsiteX8" fmla="*/ 1026319 w 1702594"/>
              <a:gd name="connsiteY8" fmla="*/ 588168 h 1128712"/>
              <a:gd name="connsiteX9" fmla="*/ 1216819 w 1702594"/>
              <a:gd name="connsiteY9" fmla="*/ 590550 h 1128712"/>
              <a:gd name="connsiteX10" fmla="*/ 1447800 w 1702594"/>
              <a:gd name="connsiteY10" fmla="*/ 390525 h 1128712"/>
              <a:gd name="connsiteX11" fmla="*/ 1702594 w 1702594"/>
              <a:gd name="connsiteY11" fmla="*/ 623887 h 1128712"/>
              <a:gd name="connsiteX12" fmla="*/ 1443037 w 1702594"/>
              <a:gd name="connsiteY12" fmla="*/ 631031 h 1128712"/>
              <a:gd name="connsiteX0" fmla="*/ 0 w 1702594"/>
              <a:gd name="connsiteY0" fmla="*/ 590550 h 1128712"/>
              <a:gd name="connsiteX1" fmla="*/ 511968 w 1702594"/>
              <a:gd name="connsiteY1" fmla="*/ 590550 h 1128712"/>
              <a:gd name="connsiteX2" fmla="*/ 721519 w 1702594"/>
              <a:gd name="connsiteY2" fmla="*/ 0 h 1128712"/>
              <a:gd name="connsiteX3" fmla="*/ 857250 w 1702594"/>
              <a:gd name="connsiteY3" fmla="*/ 147637 h 1128712"/>
              <a:gd name="connsiteX4" fmla="*/ 850106 w 1702594"/>
              <a:gd name="connsiteY4" fmla="*/ 1116806 h 1128712"/>
              <a:gd name="connsiteX5" fmla="*/ 992981 w 1702594"/>
              <a:gd name="connsiteY5" fmla="*/ 1012031 h 1128712"/>
              <a:gd name="connsiteX6" fmla="*/ 1123950 w 1702594"/>
              <a:gd name="connsiteY6" fmla="*/ 1128712 h 1128712"/>
              <a:gd name="connsiteX7" fmla="*/ 1221581 w 1702594"/>
              <a:gd name="connsiteY7" fmla="*/ 983456 h 1128712"/>
              <a:gd name="connsiteX8" fmla="*/ 1026319 w 1702594"/>
              <a:gd name="connsiteY8" fmla="*/ 588168 h 1128712"/>
              <a:gd name="connsiteX9" fmla="*/ 1216819 w 1702594"/>
              <a:gd name="connsiteY9" fmla="*/ 590550 h 1128712"/>
              <a:gd name="connsiteX10" fmla="*/ 1447800 w 1702594"/>
              <a:gd name="connsiteY10" fmla="*/ 390525 h 1128712"/>
              <a:gd name="connsiteX11" fmla="*/ 1702594 w 1702594"/>
              <a:gd name="connsiteY11" fmla="*/ 623887 h 1128712"/>
              <a:gd name="connsiteX12" fmla="*/ 1443037 w 1702594"/>
              <a:gd name="connsiteY12" fmla="*/ 631031 h 1128712"/>
              <a:gd name="connsiteX0" fmla="*/ 0 w 1702594"/>
              <a:gd name="connsiteY0" fmla="*/ 590550 h 1128712"/>
              <a:gd name="connsiteX1" fmla="*/ 511968 w 1702594"/>
              <a:gd name="connsiteY1" fmla="*/ 590550 h 1128712"/>
              <a:gd name="connsiteX2" fmla="*/ 721519 w 1702594"/>
              <a:gd name="connsiteY2" fmla="*/ 0 h 1128712"/>
              <a:gd name="connsiteX3" fmla="*/ 857250 w 1702594"/>
              <a:gd name="connsiteY3" fmla="*/ 147637 h 1128712"/>
              <a:gd name="connsiteX4" fmla="*/ 850106 w 1702594"/>
              <a:gd name="connsiteY4" fmla="*/ 1116806 h 1128712"/>
              <a:gd name="connsiteX5" fmla="*/ 992981 w 1702594"/>
              <a:gd name="connsiteY5" fmla="*/ 1012031 h 1128712"/>
              <a:gd name="connsiteX6" fmla="*/ 1123950 w 1702594"/>
              <a:gd name="connsiteY6" fmla="*/ 1128712 h 1128712"/>
              <a:gd name="connsiteX7" fmla="*/ 1221581 w 1702594"/>
              <a:gd name="connsiteY7" fmla="*/ 983456 h 1128712"/>
              <a:gd name="connsiteX8" fmla="*/ 1026319 w 1702594"/>
              <a:gd name="connsiteY8" fmla="*/ 588168 h 1128712"/>
              <a:gd name="connsiteX9" fmla="*/ 1216819 w 1702594"/>
              <a:gd name="connsiteY9" fmla="*/ 590550 h 1128712"/>
              <a:gd name="connsiteX10" fmla="*/ 1447800 w 1702594"/>
              <a:gd name="connsiteY10" fmla="*/ 390525 h 1128712"/>
              <a:gd name="connsiteX11" fmla="*/ 1702594 w 1702594"/>
              <a:gd name="connsiteY11" fmla="*/ 623887 h 1128712"/>
              <a:gd name="connsiteX12" fmla="*/ 1443037 w 1702594"/>
              <a:gd name="connsiteY12" fmla="*/ 631031 h 1128712"/>
              <a:gd name="connsiteX0" fmla="*/ 0 w 1702594"/>
              <a:gd name="connsiteY0" fmla="*/ 590550 h 1128712"/>
              <a:gd name="connsiteX1" fmla="*/ 511968 w 1702594"/>
              <a:gd name="connsiteY1" fmla="*/ 590550 h 1128712"/>
              <a:gd name="connsiteX2" fmla="*/ 721519 w 1702594"/>
              <a:gd name="connsiteY2" fmla="*/ 0 h 1128712"/>
              <a:gd name="connsiteX3" fmla="*/ 857250 w 1702594"/>
              <a:gd name="connsiteY3" fmla="*/ 147637 h 1128712"/>
              <a:gd name="connsiteX4" fmla="*/ 850106 w 1702594"/>
              <a:gd name="connsiteY4" fmla="*/ 1116806 h 1128712"/>
              <a:gd name="connsiteX5" fmla="*/ 992981 w 1702594"/>
              <a:gd name="connsiteY5" fmla="*/ 1012031 h 1128712"/>
              <a:gd name="connsiteX6" fmla="*/ 1123950 w 1702594"/>
              <a:gd name="connsiteY6" fmla="*/ 1128712 h 1128712"/>
              <a:gd name="connsiteX7" fmla="*/ 1221581 w 1702594"/>
              <a:gd name="connsiteY7" fmla="*/ 983456 h 1128712"/>
              <a:gd name="connsiteX8" fmla="*/ 1026319 w 1702594"/>
              <a:gd name="connsiteY8" fmla="*/ 588168 h 1128712"/>
              <a:gd name="connsiteX9" fmla="*/ 1216819 w 1702594"/>
              <a:gd name="connsiteY9" fmla="*/ 590550 h 1128712"/>
              <a:gd name="connsiteX10" fmla="*/ 1447800 w 1702594"/>
              <a:gd name="connsiteY10" fmla="*/ 390525 h 1128712"/>
              <a:gd name="connsiteX11" fmla="*/ 1702594 w 1702594"/>
              <a:gd name="connsiteY11" fmla="*/ 623887 h 1128712"/>
              <a:gd name="connsiteX12" fmla="*/ 1443037 w 1702594"/>
              <a:gd name="connsiteY12" fmla="*/ 631031 h 1128712"/>
              <a:gd name="connsiteX0" fmla="*/ 0 w 1702594"/>
              <a:gd name="connsiteY0" fmla="*/ 590550 h 1128712"/>
              <a:gd name="connsiteX1" fmla="*/ 511968 w 1702594"/>
              <a:gd name="connsiteY1" fmla="*/ 590550 h 1128712"/>
              <a:gd name="connsiteX2" fmla="*/ 721519 w 1702594"/>
              <a:gd name="connsiteY2" fmla="*/ 0 h 1128712"/>
              <a:gd name="connsiteX3" fmla="*/ 857250 w 1702594"/>
              <a:gd name="connsiteY3" fmla="*/ 147637 h 1128712"/>
              <a:gd name="connsiteX4" fmla="*/ 850106 w 1702594"/>
              <a:gd name="connsiteY4" fmla="*/ 1116806 h 1128712"/>
              <a:gd name="connsiteX5" fmla="*/ 992981 w 1702594"/>
              <a:gd name="connsiteY5" fmla="*/ 1012031 h 1128712"/>
              <a:gd name="connsiteX6" fmla="*/ 1123950 w 1702594"/>
              <a:gd name="connsiteY6" fmla="*/ 1128712 h 1128712"/>
              <a:gd name="connsiteX7" fmla="*/ 1221581 w 1702594"/>
              <a:gd name="connsiteY7" fmla="*/ 983456 h 1128712"/>
              <a:gd name="connsiteX8" fmla="*/ 1026319 w 1702594"/>
              <a:gd name="connsiteY8" fmla="*/ 588168 h 1128712"/>
              <a:gd name="connsiteX9" fmla="*/ 1216819 w 1702594"/>
              <a:gd name="connsiteY9" fmla="*/ 590550 h 1128712"/>
              <a:gd name="connsiteX10" fmla="*/ 1447800 w 1702594"/>
              <a:gd name="connsiteY10" fmla="*/ 390525 h 1128712"/>
              <a:gd name="connsiteX11" fmla="*/ 1702594 w 1702594"/>
              <a:gd name="connsiteY11" fmla="*/ 623887 h 1128712"/>
              <a:gd name="connsiteX12" fmla="*/ 1443037 w 1702594"/>
              <a:gd name="connsiteY12" fmla="*/ 631031 h 1128712"/>
              <a:gd name="connsiteX0" fmla="*/ 0 w 1702594"/>
              <a:gd name="connsiteY0" fmla="*/ 590550 h 1128712"/>
              <a:gd name="connsiteX1" fmla="*/ 511968 w 1702594"/>
              <a:gd name="connsiteY1" fmla="*/ 590550 h 1128712"/>
              <a:gd name="connsiteX2" fmla="*/ 721519 w 1702594"/>
              <a:gd name="connsiteY2" fmla="*/ 0 h 1128712"/>
              <a:gd name="connsiteX3" fmla="*/ 857250 w 1702594"/>
              <a:gd name="connsiteY3" fmla="*/ 147637 h 1128712"/>
              <a:gd name="connsiteX4" fmla="*/ 850106 w 1702594"/>
              <a:gd name="connsiteY4" fmla="*/ 1116806 h 1128712"/>
              <a:gd name="connsiteX5" fmla="*/ 992981 w 1702594"/>
              <a:gd name="connsiteY5" fmla="*/ 1012031 h 1128712"/>
              <a:gd name="connsiteX6" fmla="*/ 1123950 w 1702594"/>
              <a:gd name="connsiteY6" fmla="*/ 1128712 h 1128712"/>
              <a:gd name="connsiteX7" fmla="*/ 1221581 w 1702594"/>
              <a:gd name="connsiteY7" fmla="*/ 983456 h 1128712"/>
              <a:gd name="connsiteX8" fmla="*/ 1026319 w 1702594"/>
              <a:gd name="connsiteY8" fmla="*/ 588168 h 1128712"/>
              <a:gd name="connsiteX9" fmla="*/ 1216819 w 1702594"/>
              <a:gd name="connsiteY9" fmla="*/ 590550 h 1128712"/>
              <a:gd name="connsiteX10" fmla="*/ 1447800 w 1702594"/>
              <a:gd name="connsiteY10" fmla="*/ 390525 h 1128712"/>
              <a:gd name="connsiteX11" fmla="*/ 1702594 w 1702594"/>
              <a:gd name="connsiteY11" fmla="*/ 623887 h 1128712"/>
              <a:gd name="connsiteX12" fmla="*/ 1443037 w 1702594"/>
              <a:gd name="connsiteY12" fmla="*/ 631031 h 1128712"/>
              <a:gd name="connsiteX0" fmla="*/ 0 w 1702594"/>
              <a:gd name="connsiteY0" fmla="*/ 590550 h 1128712"/>
              <a:gd name="connsiteX1" fmla="*/ 511968 w 1702594"/>
              <a:gd name="connsiteY1" fmla="*/ 590550 h 1128712"/>
              <a:gd name="connsiteX2" fmla="*/ 721519 w 1702594"/>
              <a:gd name="connsiteY2" fmla="*/ 0 h 1128712"/>
              <a:gd name="connsiteX3" fmla="*/ 857250 w 1702594"/>
              <a:gd name="connsiteY3" fmla="*/ 147637 h 1128712"/>
              <a:gd name="connsiteX4" fmla="*/ 850106 w 1702594"/>
              <a:gd name="connsiteY4" fmla="*/ 1116806 h 1128712"/>
              <a:gd name="connsiteX5" fmla="*/ 992981 w 1702594"/>
              <a:gd name="connsiteY5" fmla="*/ 1012031 h 1128712"/>
              <a:gd name="connsiteX6" fmla="*/ 1123950 w 1702594"/>
              <a:gd name="connsiteY6" fmla="*/ 1128712 h 1128712"/>
              <a:gd name="connsiteX7" fmla="*/ 1221581 w 1702594"/>
              <a:gd name="connsiteY7" fmla="*/ 983456 h 1128712"/>
              <a:gd name="connsiteX8" fmla="*/ 1026319 w 1702594"/>
              <a:gd name="connsiteY8" fmla="*/ 588168 h 1128712"/>
              <a:gd name="connsiteX9" fmla="*/ 1216819 w 1702594"/>
              <a:gd name="connsiteY9" fmla="*/ 590550 h 1128712"/>
              <a:gd name="connsiteX10" fmla="*/ 1447800 w 1702594"/>
              <a:gd name="connsiteY10" fmla="*/ 390525 h 1128712"/>
              <a:gd name="connsiteX11" fmla="*/ 1702594 w 1702594"/>
              <a:gd name="connsiteY11" fmla="*/ 623887 h 1128712"/>
              <a:gd name="connsiteX12" fmla="*/ 1443037 w 1702594"/>
              <a:gd name="connsiteY12" fmla="*/ 631031 h 1128712"/>
              <a:gd name="connsiteX0" fmla="*/ 0 w 1702594"/>
              <a:gd name="connsiteY0" fmla="*/ 590550 h 1128712"/>
              <a:gd name="connsiteX1" fmla="*/ 511968 w 1702594"/>
              <a:gd name="connsiteY1" fmla="*/ 590550 h 1128712"/>
              <a:gd name="connsiteX2" fmla="*/ 721519 w 1702594"/>
              <a:gd name="connsiteY2" fmla="*/ 0 h 1128712"/>
              <a:gd name="connsiteX3" fmla="*/ 857250 w 1702594"/>
              <a:gd name="connsiteY3" fmla="*/ 147637 h 1128712"/>
              <a:gd name="connsiteX4" fmla="*/ 850106 w 1702594"/>
              <a:gd name="connsiteY4" fmla="*/ 1116806 h 1128712"/>
              <a:gd name="connsiteX5" fmla="*/ 992981 w 1702594"/>
              <a:gd name="connsiteY5" fmla="*/ 1012031 h 1128712"/>
              <a:gd name="connsiteX6" fmla="*/ 1123950 w 1702594"/>
              <a:gd name="connsiteY6" fmla="*/ 1128712 h 1128712"/>
              <a:gd name="connsiteX7" fmla="*/ 1221581 w 1702594"/>
              <a:gd name="connsiteY7" fmla="*/ 983456 h 1128712"/>
              <a:gd name="connsiteX8" fmla="*/ 1026319 w 1702594"/>
              <a:gd name="connsiteY8" fmla="*/ 588168 h 1128712"/>
              <a:gd name="connsiteX9" fmla="*/ 1216819 w 1702594"/>
              <a:gd name="connsiteY9" fmla="*/ 590550 h 1128712"/>
              <a:gd name="connsiteX10" fmla="*/ 1447800 w 1702594"/>
              <a:gd name="connsiteY10" fmla="*/ 390525 h 1128712"/>
              <a:gd name="connsiteX11" fmla="*/ 1702594 w 1702594"/>
              <a:gd name="connsiteY11" fmla="*/ 623887 h 1128712"/>
              <a:gd name="connsiteX12" fmla="*/ 1443037 w 1702594"/>
              <a:gd name="connsiteY12" fmla="*/ 631031 h 1128712"/>
              <a:gd name="connsiteX0" fmla="*/ 0 w 1702594"/>
              <a:gd name="connsiteY0" fmla="*/ 590550 h 1128712"/>
              <a:gd name="connsiteX1" fmla="*/ 511968 w 1702594"/>
              <a:gd name="connsiteY1" fmla="*/ 590550 h 1128712"/>
              <a:gd name="connsiteX2" fmla="*/ 721519 w 1702594"/>
              <a:gd name="connsiteY2" fmla="*/ 0 h 1128712"/>
              <a:gd name="connsiteX3" fmla="*/ 857250 w 1702594"/>
              <a:gd name="connsiteY3" fmla="*/ 147637 h 1128712"/>
              <a:gd name="connsiteX4" fmla="*/ 850106 w 1702594"/>
              <a:gd name="connsiteY4" fmla="*/ 1116806 h 1128712"/>
              <a:gd name="connsiteX5" fmla="*/ 992981 w 1702594"/>
              <a:gd name="connsiteY5" fmla="*/ 1012031 h 1128712"/>
              <a:gd name="connsiteX6" fmla="*/ 1123950 w 1702594"/>
              <a:gd name="connsiteY6" fmla="*/ 1128712 h 1128712"/>
              <a:gd name="connsiteX7" fmla="*/ 1221581 w 1702594"/>
              <a:gd name="connsiteY7" fmla="*/ 983456 h 1128712"/>
              <a:gd name="connsiteX8" fmla="*/ 1026319 w 1702594"/>
              <a:gd name="connsiteY8" fmla="*/ 588168 h 1128712"/>
              <a:gd name="connsiteX9" fmla="*/ 1216819 w 1702594"/>
              <a:gd name="connsiteY9" fmla="*/ 590550 h 1128712"/>
              <a:gd name="connsiteX10" fmla="*/ 1447800 w 1702594"/>
              <a:gd name="connsiteY10" fmla="*/ 390525 h 1128712"/>
              <a:gd name="connsiteX11" fmla="*/ 1702594 w 1702594"/>
              <a:gd name="connsiteY11" fmla="*/ 623887 h 1128712"/>
              <a:gd name="connsiteX12" fmla="*/ 1443037 w 1702594"/>
              <a:gd name="connsiteY12" fmla="*/ 631031 h 1128712"/>
              <a:gd name="connsiteX0" fmla="*/ 0 w 1678782"/>
              <a:gd name="connsiteY0" fmla="*/ 590550 h 1128712"/>
              <a:gd name="connsiteX1" fmla="*/ 511968 w 1678782"/>
              <a:gd name="connsiteY1" fmla="*/ 590550 h 1128712"/>
              <a:gd name="connsiteX2" fmla="*/ 721519 w 1678782"/>
              <a:gd name="connsiteY2" fmla="*/ 0 h 1128712"/>
              <a:gd name="connsiteX3" fmla="*/ 857250 w 1678782"/>
              <a:gd name="connsiteY3" fmla="*/ 147637 h 1128712"/>
              <a:gd name="connsiteX4" fmla="*/ 850106 w 1678782"/>
              <a:gd name="connsiteY4" fmla="*/ 1116806 h 1128712"/>
              <a:gd name="connsiteX5" fmla="*/ 992981 w 1678782"/>
              <a:gd name="connsiteY5" fmla="*/ 1012031 h 1128712"/>
              <a:gd name="connsiteX6" fmla="*/ 1123950 w 1678782"/>
              <a:gd name="connsiteY6" fmla="*/ 1128712 h 1128712"/>
              <a:gd name="connsiteX7" fmla="*/ 1221581 w 1678782"/>
              <a:gd name="connsiteY7" fmla="*/ 983456 h 1128712"/>
              <a:gd name="connsiteX8" fmla="*/ 1026319 w 1678782"/>
              <a:gd name="connsiteY8" fmla="*/ 588168 h 1128712"/>
              <a:gd name="connsiteX9" fmla="*/ 1216819 w 1678782"/>
              <a:gd name="connsiteY9" fmla="*/ 590550 h 1128712"/>
              <a:gd name="connsiteX10" fmla="*/ 1447800 w 1678782"/>
              <a:gd name="connsiteY10" fmla="*/ 390525 h 1128712"/>
              <a:gd name="connsiteX11" fmla="*/ 1678782 w 1678782"/>
              <a:gd name="connsiteY11" fmla="*/ 623887 h 1128712"/>
              <a:gd name="connsiteX12" fmla="*/ 1443037 w 1678782"/>
              <a:gd name="connsiteY12" fmla="*/ 631031 h 1128712"/>
              <a:gd name="connsiteX0" fmla="*/ 0 w 1690688"/>
              <a:gd name="connsiteY0" fmla="*/ 590550 h 1128712"/>
              <a:gd name="connsiteX1" fmla="*/ 511968 w 1690688"/>
              <a:gd name="connsiteY1" fmla="*/ 590550 h 1128712"/>
              <a:gd name="connsiteX2" fmla="*/ 721519 w 1690688"/>
              <a:gd name="connsiteY2" fmla="*/ 0 h 1128712"/>
              <a:gd name="connsiteX3" fmla="*/ 857250 w 1690688"/>
              <a:gd name="connsiteY3" fmla="*/ 147637 h 1128712"/>
              <a:gd name="connsiteX4" fmla="*/ 850106 w 1690688"/>
              <a:gd name="connsiteY4" fmla="*/ 1116806 h 1128712"/>
              <a:gd name="connsiteX5" fmla="*/ 992981 w 1690688"/>
              <a:gd name="connsiteY5" fmla="*/ 1012031 h 1128712"/>
              <a:gd name="connsiteX6" fmla="*/ 1123950 w 1690688"/>
              <a:gd name="connsiteY6" fmla="*/ 1128712 h 1128712"/>
              <a:gd name="connsiteX7" fmla="*/ 1221581 w 1690688"/>
              <a:gd name="connsiteY7" fmla="*/ 983456 h 1128712"/>
              <a:gd name="connsiteX8" fmla="*/ 1026319 w 1690688"/>
              <a:gd name="connsiteY8" fmla="*/ 588168 h 1128712"/>
              <a:gd name="connsiteX9" fmla="*/ 1216819 w 1690688"/>
              <a:gd name="connsiteY9" fmla="*/ 590550 h 1128712"/>
              <a:gd name="connsiteX10" fmla="*/ 1447800 w 1690688"/>
              <a:gd name="connsiteY10" fmla="*/ 390525 h 1128712"/>
              <a:gd name="connsiteX11" fmla="*/ 1690688 w 1690688"/>
              <a:gd name="connsiteY11" fmla="*/ 621505 h 1128712"/>
              <a:gd name="connsiteX12" fmla="*/ 1443037 w 1690688"/>
              <a:gd name="connsiteY12" fmla="*/ 631031 h 1128712"/>
              <a:gd name="connsiteX0" fmla="*/ 0 w 1690688"/>
              <a:gd name="connsiteY0" fmla="*/ 590550 h 1128712"/>
              <a:gd name="connsiteX1" fmla="*/ 511968 w 1690688"/>
              <a:gd name="connsiteY1" fmla="*/ 590550 h 1128712"/>
              <a:gd name="connsiteX2" fmla="*/ 721519 w 1690688"/>
              <a:gd name="connsiteY2" fmla="*/ 0 h 1128712"/>
              <a:gd name="connsiteX3" fmla="*/ 857250 w 1690688"/>
              <a:gd name="connsiteY3" fmla="*/ 147637 h 1128712"/>
              <a:gd name="connsiteX4" fmla="*/ 850106 w 1690688"/>
              <a:gd name="connsiteY4" fmla="*/ 1116806 h 1128712"/>
              <a:gd name="connsiteX5" fmla="*/ 992981 w 1690688"/>
              <a:gd name="connsiteY5" fmla="*/ 1012031 h 1128712"/>
              <a:gd name="connsiteX6" fmla="*/ 1123950 w 1690688"/>
              <a:gd name="connsiteY6" fmla="*/ 1128712 h 1128712"/>
              <a:gd name="connsiteX7" fmla="*/ 1221581 w 1690688"/>
              <a:gd name="connsiteY7" fmla="*/ 983456 h 1128712"/>
              <a:gd name="connsiteX8" fmla="*/ 1026319 w 1690688"/>
              <a:gd name="connsiteY8" fmla="*/ 588168 h 1128712"/>
              <a:gd name="connsiteX9" fmla="*/ 1216819 w 1690688"/>
              <a:gd name="connsiteY9" fmla="*/ 590550 h 1128712"/>
              <a:gd name="connsiteX10" fmla="*/ 1447800 w 1690688"/>
              <a:gd name="connsiteY10" fmla="*/ 390525 h 1128712"/>
              <a:gd name="connsiteX11" fmla="*/ 1690688 w 1690688"/>
              <a:gd name="connsiteY11" fmla="*/ 621505 h 1128712"/>
              <a:gd name="connsiteX12" fmla="*/ 1443037 w 1690688"/>
              <a:gd name="connsiteY12" fmla="*/ 631031 h 1128712"/>
              <a:gd name="connsiteX0" fmla="*/ 0 w 1690688"/>
              <a:gd name="connsiteY0" fmla="*/ 590550 h 1128712"/>
              <a:gd name="connsiteX1" fmla="*/ 511968 w 1690688"/>
              <a:gd name="connsiteY1" fmla="*/ 590550 h 1128712"/>
              <a:gd name="connsiteX2" fmla="*/ 721519 w 1690688"/>
              <a:gd name="connsiteY2" fmla="*/ 0 h 1128712"/>
              <a:gd name="connsiteX3" fmla="*/ 857250 w 1690688"/>
              <a:gd name="connsiteY3" fmla="*/ 147637 h 1128712"/>
              <a:gd name="connsiteX4" fmla="*/ 850106 w 1690688"/>
              <a:gd name="connsiteY4" fmla="*/ 1116806 h 1128712"/>
              <a:gd name="connsiteX5" fmla="*/ 992981 w 1690688"/>
              <a:gd name="connsiteY5" fmla="*/ 1012031 h 1128712"/>
              <a:gd name="connsiteX6" fmla="*/ 1123950 w 1690688"/>
              <a:gd name="connsiteY6" fmla="*/ 1128712 h 1128712"/>
              <a:gd name="connsiteX7" fmla="*/ 1221581 w 1690688"/>
              <a:gd name="connsiteY7" fmla="*/ 983456 h 1128712"/>
              <a:gd name="connsiteX8" fmla="*/ 1026319 w 1690688"/>
              <a:gd name="connsiteY8" fmla="*/ 588168 h 1128712"/>
              <a:gd name="connsiteX9" fmla="*/ 1216819 w 1690688"/>
              <a:gd name="connsiteY9" fmla="*/ 590550 h 1128712"/>
              <a:gd name="connsiteX10" fmla="*/ 1447800 w 1690688"/>
              <a:gd name="connsiteY10" fmla="*/ 390525 h 1128712"/>
              <a:gd name="connsiteX11" fmla="*/ 1690688 w 1690688"/>
              <a:gd name="connsiteY11" fmla="*/ 621505 h 1128712"/>
              <a:gd name="connsiteX12" fmla="*/ 1443037 w 1690688"/>
              <a:gd name="connsiteY12" fmla="*/ 631031 h 1128712"/>
              <a:gd name="connsiteX0" fmla="*/ 0 w 1690688"/>
              <a:gd name="connsiteY0" fmla="*/ 590550 h 1128712"/>
              <a:gd name="connsiteX1" fmla="*/ 511968 w 1690688"/>
              <a:gd name="connsiteY1" fmla="*/ 590550 h 1128712"/>
              <a:gd name="connsiteX2" fmla="*/ 721519 w 1690688"/>
              <a:gd name="connsiteY2" fmla="*/ 0 h 1128712"/>
              <a:gd name="connsiteX3" fmla="*/ 857250 w 1690688"/>
              <a:gd name="connsiteY3" fmla="*/ 147637 h 1128712"/>
              <a:gd name="connsiteX4" fmla="*/ 850106 w 1690688"/>
              <a:gd name="connsiteY4" fmla="*/ 1116806 h 1128712"/>
              <a:gd name="connsiteX5" fmla="*/ 992981 w 1690688"/>
              <a:gd name="connsiteY5" fmla="*/ 1012031 h 1128712"/>
              <a:gd name="connsiteX6" fmla="*/ 1123950 w 1690688"/>
              <a:gd name="connsiteY6" fmla="*/ 1128712 h 1128712"/>
              <a:gd name="connsiteX7" fmla="*/ 1221581 w 1690688"/>
              <a:gd name="connsiteY7" fmla="*/ 983456 h 1128712"/>
              <a:gd name="connsiteX8" fmla="*/ 1026319 w 1690688"/>
              <a:gd name="connsiteY8" fmla="*/ 588168 h 1128712"/>
              <a:gd name="connsiteX9" fmla="*/ 1216819 w 1690688"/>
              <a:gd name="connsiteY9" fmla="*/ 590550 h 1128712"/>
              <a:gd name="connsiteX10" fmla="*/ 1447800 w 1690688"/>
              <a:gd name="connsiteY10" fmla="*/ 390525 h 1128712"/>
              <a:gd name="connsiteX11" fmla="*/ 1690688 w 1690688"/>
              <a:gd name="connsiteY11" fmla="*/ 621505 h 1128712"/>
              <a:gd name="connsiteX12" fmla="*/ 1443037 w 1690688"/>
              <a:gd name="connsiteY12" fmla="*/ 631031 h 1128712"/>
              <a:gd name="connsiteX0" fmla="*/ 0 w 1690688"/>
              <a:gd name="connsiteY0" fmla="*/ 590550 h 1128712"/>
              <a:gd name="connsiteX1" fmla="*/ 511968 w 1690688"/>
              <a:gd name="connsiteY1" fmla="*/ 590550 h 1128712"/>
              <a:gd name="connsiteX2" fmla="*/ 721519 w 1690688"/>
              <a:gd name="connsiteY2" fmla="*/ 0 h 1128712"/>
              <a:gd name="connsiteX3" fmla="*/ 857250 w 1690688"/>
              <a:gd name="connsiteY3" fmla="*/ 147637 h 1128712"/>
              <a:gd name="connsiteX4" fmla="*/ 850106 w 1690688"/>
              <a:gd name="connsiteY4" fmla="*/ 1116806 h 1128712"/>
              <a:gd name="connsiteX5" fmla="*/ 992981 w 1690688"/>
              <a:gd name="connsiteY5" fmla="*/ 1012031 h 1128712"/>
              <a:gd name="connsiteX6" fmla="*/ 1123950 w 1690688"/>
              <a:gd name="connsiteY6" fmla="*/ 1128712 h 1128712"/>
              <a:gd name="connsiteX7" fmla="*/ 1221581 w 1690688"/>
              <a:gd name="connsiteY7" fmla="*/ 983456 h 1128712"/>
              <a:gd name="connsiteX8" fmla="*/ 1026319 w 1690688"/>
              <a:gd name="connsiteY8" fmla="*/ 588168 h 1128712"/>
              <a:gd name="connsiteX9" fmla="*/ 1216819 w 1690688"/>
              <a:gd name="connsiteY9" fmla="*/ 590550 h 1128712"/>
              <a:gd name="connsiteX10" fmla="*/ 1447800 w 1690688"/>
              <a:gd name="connsiteY10" fmla="*/ 390525 h 1128712"/>
              <a:gd name="connsiteX11" fmla="*/ 1690688 w 1690688"/>
              <a:gd name="connsiteY11" fmla="*/ 621505 h 1128712"/>
              <a:gd name="connsiteX12" fmla="*/ 1443037 w 1690688"/>
              <a:gd name="connsiteY12" fmla="*/ 631031 h 1128712"/>
              <a:gd name="connsiteX0" fmla="*/ 0 w 1690688"/>
              <a:gd name="connsiteY0" fmla="*/ 590550 h 1128712"/>
              <a:gd name="connsiteX1" fmla="*/ 511968 w 1690688"/>
              <a:gd name="connsiteY1" fmla="*/ 590550 h 1128712"/>
              <a:gd name="connsiteX2" fmla="*/ 721519 w 1690688"/>
              <a:gd name="connsiteY2" fmla="*/ 0 h 1128712"/>
              <a:gd name="connsiteX3" fmla="*/ 857250 w 1690688"/>
              <a:gd name="connsiteY3" fmla="*/ 147637 h 1128712"/>
              <a:gd name="connsiteX4" fmla="*/ 850106 w 1690688"/>
              <a:gd name="connsiteY4" fmla="*/ 1116806 h 1128712"/>
              <a:gd name="connsiteX5" fmla="*/ 992981 w 1690688"/>
              <a:gd name="connsiteY5" fmla="*/ 1012031 h 1128712"/>
              <a:gd name="connsiteX6" fmla="*/ 1123950 w 1690688"/>
              <a:gd name="connsiteY6" fmla="*/ 1128712 h 1128712"/>
              <a:gd name="connsiteX7" fmla="*/ 1221581 w 1690688"/>
              <a:gd name="connsiteY7" fmla="*/ 983456 h 1128712"/>
              <a:gd name="connsiteX8" fmla="*/ 1026319 w 1690688"/>
              <a:gd name="connsiteY8" fmla="*/ 588168 h 1128712"/>
              <a:gd name="connsiteX9" fmla="*/ 1216819 w 1690688"/>
              <a:gd name="connsiteY9" fmla="*/ 590550 h 1128712"/>
              <a:gd name="connsiteX10" fmla="*/ 1447800 w 1690688"/>
              <a:gd name="connsiteY10" fmla="*/ 390525 h 1128712"/>
              <a:gd name="connsiteX11" fmla="*/ 1690688 w 1690688"/>
              <a:gd name="connsiteY11" fmla="*/ 621505 h 1128712"/>
              <a:gd name="connsiteX12" fmla="*/ 1443037 w 1690688"/>
              <a:gd name="connsiteY12" fmla="*/ 631031 h 1128712"/>
              <a:gd name="connsiteX0" fmla="*/ 0 w 1690688"/>
              <a:gd name="connsiteY0" fmla="*/ 590550 h 1128712"/>
              <a:gd name="connsiteX1" fmla="*/ 511968 w 1690688"/>
              <a:gd name="connsiteY1" fmla="*/ 590550 h 1128712"/>
              <a:gd name="connsiteX2" fmla="*/ 721519 w 1690688"/>
              <a:gd name="connsiteY2" fmla="*/ 0 h 1128712"/>
              <a:gd name="connsiteX3" fmla="*/ 857250 w 1690688"/>
              <a:gd name="connsiteY3" fmla="*/ 147637 h 1128712"/>
              <a:gd name="connsiteX4" fmla="*/ 850106 w 1690688"/>
              <a:gd name="connsiteY4" fmla="*/ 1116806 h 1128712"/>
              <a:gd name="connsiteX5" fmla="*/ 992981 w 1690688"/>
              <a:gd name="connsiteY5" fmla="*/ 1012031 h 1128712"/>
              <a:gd name="connsiteX6" fmla="*/ 1123950 w 1690688"/>
              <a:gd name="connsiteY6" fmla="*/ 1128712 h 1128712"/>
              <a:gd name="connsiteX7" fmla="*/ 1221581 w 1690688"/>
              <a:gd name="connsiteY7" fmla="*/ 983456 h 1128712"/>
              <a:gd name="connsiteX8" fmla="*/ 1026319 w 1690688"/>
              <a:gd name="connsiteY8" fmla="*/ 588168 h 1128712"/>
              <a:gd name="connsiteX9" fmla="*/ 1216819 w 1690688"/>
              <a:gd name="connsiteY9" fmla="*/ 590550 h 1128712"/>
              <a:gd name="connsiteX10" fmla="*/ 1447800 w 1690688"/>
              <a:gd name="connsiteY10" fmla="*/ 390525 h 1128712"/>
              <a:gd name="connsiteX11" fmla="*/ 1690688 w 1690688"/>
              <a:gd name="connsiteY11" fmla="*/ 621505 h 1128712"/>
              <a:gd name="connsiteX12" fmla="*/ 1476374 w 1690688"/>
              <a:gd name="connsiteY12" fmla="*/ 619125 h 1128712"/>
              <a:gd name="connsiteX0" fmla="*/ 0 w 1690688"/>
              <a:gd name="connsiteY0" fmla="*/ 590550 h 1128712"/>
              <a:gd name="connsiteX1" fmla="*/ 511968 w 1690688"/>
              <a:gd name="connsiteY1" fmla="*/ 590550 h 1128712"/>
              <a:gd name="connsiteX2" fmla="*/ 721519 w 1690688"/>
              <a:gd name="connsiteY2" fmla="*/ 0 h 1128712"/>
              <a:gd name="connsiteX3" fmla="*/ 857250 w 1690688"/>
              <a:gd name="connsiteY3" fmla="*/ 147637 h 1128712"/>
              <a:gd name="connsiteX4" fmla="*/ 850106 w 1690688"/>
              <a:gd name="connsiteY4" fmla="*/ 1116806 h 1128712"/>
              <a:gd name="connsiteX5" fmla="*/ 992981 w 1690688"/>
              <a:gd name="connsiteY5" fmla="*/ 1012031 h 1128712"/>
              <a:gd name="connsiteX6" fmla="*/ 1123950 w 1690688"/>
              <a:gd name="connsiteY6" fmla="*/ 1128712 h 1128712"/>
              <a:gd name="connsiteX7" fmla="*/ 1221581 w 1690688"/>
              <a:gd name="connsiteY7" fmla="*/ 983456 h 1128712"/>
              <a:gd name="connsiteX8" fmla="*/ 1026319 w 1690688"/>
              <a:gd name="connsiteY8" fmla="*/ 588168 h 1128712"/>
              <a:gd name="connsiteX9" fmla="*/ 1216819 w 1690688"/>
              <a:gd name="connsiteY9" fmla="*/ 590550 h 1128712"/>
              <a:gd name="connsiteX10" fmla="*/ 1447800 w 1690688"/>
              <a:gd name="connsiteY10" fmla="*/ 390525 h 1128712"/>
              <a:gd name="connsiteX11" fmla="*/ 1690688 w 1690688"/>
              <a:gd name="connsiteY11" fmla="*/ 621505 h 1128712"/>
              <a:gd name="connsiteX12" fmla="*/ 1404937 w 1690688"/>
              <a:gd name="connsiteY12" fmla="*/ 621506 h 112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0688" h="1128712">
                <a:moveTo>
                  <a:pt x="0" y="590550"/>
                </a:moveTo>
                <a:lnTo>
                  <a:pt x="511968" y="590550"/>
                </a:lnTo>
                <a:cubicBezTo>
                  <a:pt x="525462" y="396081"/>
                  <a:pt x="581818" y="180181"/>
                  <a:pt x="721519" y="0"/>
                </a:cubicBezTo>
                <a:lnTo>
                  <a:pt x="857250" y="147637"/>
                </a:lnTo>
                <a:cubicBezTo>
                  <a:pt x="729456" y="333374"/>
                  <a:pt x="546893" y="697704"/>
                  <a:pt x="850106" y="1116806"/>
                </a:cubicBezTo>
                <a:lnTo>
                  <a:pt x="992981" y="1012031"/>
                </a:lnTo>
                <a:lnTo>
                  <a:pt x="1123950" y="1128712"/>
                </a:lnTo>
                <a:lnTo>
                  <a:pt x="1221581" y="983456"/>
                </a:lnTo>
                <a:cubicBezTo>
                  <a:pt x="1020763" y="839786"/>
                  <a:pt x="1046162" y="715168"/>
                  <a:pt x="1026319" y="588168"/>
                </a:cubicBezTo>
                <a:lnTo>
                  <a:pt x="1216819" y="590550"/>
                </a:lnTo>
                <a:cubicBezTo>
                  <a:pt x="1229519" y="523875"/>
                  <a:pt x="1318418" y="383382"/>
                  <a:pt x="1447800" y="390525"/>
                </a:cubicBezTo>
                <a:cubicBezTo>
                  <a:pt x="1623219" y="389732"/>
                  <a:pt x="1677196" y="543717"/>
                  <a:pt x="1690688" y="621505"/>
                </a:cubicBezTo>
                <a:lnTo>
                  <a:pt x="1404937" y="621506"/>
                </a:lnTo>
              </a:path>
            </a:pathLst>
          </a:cu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sm" len="sm"/>
          </a:ln>
          <a:effectLst>
            <a:glow rad="63500">
              <a:schemeClr val="tx1"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7108097" y="2595106"/>
            <a:ext cx="937260" cy="937260"/>
          </a:xfrm>
          <a:prstGeom prst="lin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76200" cap="sq" cmpd="sng" algn="ctr">
            <a:solidFill>
              <a:srgbClr val="00B0F0"/>
            </a:solidFill>
            <a:prstDash val="solid"/>
            <a:miter lim="800000"/>
            <a:headEnd type="triangle" w="med" len="med"/>
            <a:tailEnd type="none" w="med" len="med"/>
          </a:ln>
          <a:effectLst>
            <a:glow rad="63500">
              <a:schemeClr val="tx1">
                <a:alpha val="40000"/>
              </a:schemeClr>
            </a:glow>
          </a:effectLst>
        </p:spPr>
      </p:cxnSp>
      <p:sp>
        <p:nvSpPr>
          <p:cNvPr id="26" name="TextBox 25"/>
          <p:cNvSpPr txBox="1"/>
          <p:nvPr/>
        </p:nvSpPr>
        <p:spPr>
          <a:xfrm>
            <a:off x="4225120" y="1901000"/>
            <a:ext cx="1338263" cy="182880"/>
          </a:xfrm>
          <a:prstGeom prst="rect">
            <a:avLst/>
          </a:prstGeom>
          <a:solidFill>
            <a:srgbClr val="B54C1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45720" rIns="4572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Social Media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25120" y="2252098"/>
            <a:ext cx="1338263" cy="182880"/>
          </a:xfrm>
          <a:prstGeom prst="rect">
            <a:avLst/>
          </a:prstGeom>
          <a:solidFill>
            <a:srgbClr val="F2652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45720" rIns="4572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Home Computer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25120" y="2595106"/>
            <a:ext cx="1338263" cy="182880"/>
          </a:xfrm>
          <a:prstGeom prst="rect">
            <a:avLst/>
          </a:prstGeom>
          <a:solidFill>
            <a:srgbClr val="F5844E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45720" rIns="4572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Party Supplier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25120" y="2938114"/>
            <a:ext cx="1338263" cy="182880"/>
          </a:xfrm>
          <a:prstGeom prst="rect">
            <a:avLst/>
          </a:prstGeom>
          <a:solidFill>
            <a:srgbClr val="F7A37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45720" rIns="4572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Extranet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25120" y="3705190"/>
            <a:ext cx="1338263" cy="182880"/>
          </a:xfrm>
          <a:prstGeom prst="rect">
            <a:avLst/>
          </a:prstGeom>
          <a:solidFill>
            <a:srgbClr val="FCE0D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tIns="45720" rIns="4572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Corporate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47488" y="1953229"/>
            <a:ext cx="1671812" cy="196977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54C1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Visibility &amp; Control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rPr>
              <a:t>Significantly Increase closer to the Corporate network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54C1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Vulnerability &amp; Risk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charset="0"/>
                <a:ea typeface="Calibri Light" charset="0"/>
                <a:cs typeface="Calibri Light" charset="0"/>
              </a:rPr>
              <a:t>Increase significantly the further away data moves from the corporate network</a:t>
            </a:r>
          </a:p>
        </p:txBody>
      </p:sp>
      <p:sp>
        <p:nvSpPr>
          <p:cNvPr id="35" name="Freeform 34"/>
          <p:cNvSpPr/>
          <p:nvPr/>
        </p:nvSpPr>
        <p:spPr bwMode="auto">
          <a:xfrm>
            <a:off x="347488" y="1867098"/>
            <a:ext cx="3819525" cy="1800225"/>
          </a:xfrm>
          <a:custGeom>
            <a:avLst/>
            <a:gdLst>
              <a:gd name="connsiteX0" fmla="*/ 0 w 3819525"/>
              <a:gd name="connsiteY0" fmla="*/ 0 h 1800225"/>
              <a:gd name="connsiteX1" fmla="*/ 2019300 w 3819525"/>
              <a:gd name="connsiteY1" fmla="*/ 0 h 1800225"/>
              <a:gd name="connsiteX2" fmla="*/ 3819525 w 3819525"/>
              <a:gd name="connsiteY2" fmla="*/ 1800225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9525" h="1800225">
                <a:moveTo>
                  <a:pt x="0" y="0"/>
                </a:moveTo>
                <a:lnTo>
                  <a:pt x="2019300" y="0"/>
                </a:lnTo>
                <a:lnTo>
                  <a:pt x="3819525" y="1800225"/>
                </a:lnTo>
              </a:path>
            </a:pathLst>
          </a:custGeom>
          <a:noFill/>
          <a:ln w="571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glow rad="63500">
              <a:schemeClr val="tx1"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95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>
            <a:off x="0" y="4446028"/>
            <a:ext cx="12192000" cy="0"/>
          </a:xfrm>
          <a:prstGeom prst="lin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762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1700790" y="4238063"/>
            <a:ext cx="415930" cy="415930"/>
            <a:chOff x="2125346" y="1525905"/>
            <a:chExt cx="548640" cy="548640"/>
          </a:xfrm>
        </p:grpSpPr>
        <p:sp>
          <p:nvSpPr>
            <p:cNvPr id="19" name="Oval 18"/>
            <p:cNvSpPr/>
            <p:nvPr/>
          </p:nvSpPr>
          <p:spPr bwMode="auto">
            <a:xfrm>
              <a:off x="2125346" y="1525905"/>
              <a:ext cx="548640" cy="548640"/>
            </a:xfrm>
            <a:prstGeom prst="ellipse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outerShdw blurRad="889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209800" y="1608138"/>
              <a:ext cx="384174" cy="38417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  <a:ln w="76200">
              <a:noFill/>
            </a:ln>
            <a:effectLst>
              <a:innerShdw blurRad="50800" dist="38100" dir="16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Isosceles Triangle 20"/>
            <p:cNvSpPr/>
            <p:nvPr/>
          </p:nvSpPr>
          <p:spPr bwMode="auto">
            <a:xfrm rot="5400000">
              <a:off x="2305595" y="1695012"/>
              <a:ext cx="244094" cy="210426"/>
            </a:xfrm>
            <a:prstGeom prst="triangle">
              <a:avLst/>
            </a:prstGeom>
            <a:solidFill>
              <a:schemeClr val="bg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36510" y="4238063"/>
            <a:ext cx="415930" cy="415930"/>
            <a:chOff x="2125346" y="1525905"/>
            <a:chExt cx="548640" cy="548640"/>
          </a:xfrm>
        </p:grpSpPr>
        <p:sp>
          <p:nvSpPr>
            <p:cNvPr id="23" name="Oval 22"/>
            <p:cNvSpPr/>
            <p:nvPr/>
          </p:nvSpPr>
          <p:spPr bwMode="auto">
            <a:xfrm>
              <a:off x="2125346" y="1525905"/>
              <a:ext cx="548640" cy="548640"/>
            </a:xfrm>
            <a:prstGeom prst="ellipse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outerShdw blurRad="889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209800" y="1608138"/>
              <a:ext cx="384174" cy="38417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  <a:ln w="76200">
              <a:noFill/>
            </a:ln>
            <a:effectLst>
              <a:innerShdw blurRad="50800" dist="38100" dir="16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Isosceles Triangle 24"/>
            <p:cNvSpPr/>
            <p:nvPr/>
          </p:nvSpPr>
          <p:spPr bwMode="auto">
            <a:xfrm rot="5400000">
              <a:off x="2305595" y="1695012"/>
              <a:ext cx="244094" cy="210426"/>
            </a:xfrm>
            <a:prstGeom prst="triangle">
              <a:avLst/>
            </a:prstGeom>
            <a:solidFill>
              <a:schemeClr val="bg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72230" y="4238063"/>
            <a:ext cx="415930" cy="415930"/>
            <a:chOff x="2125346" y="1525905"/>
            <a:chExt cx="548640" cy="548640"/>
          </a:xfrm>
        </p:grpSpPr>
        <p:sp>
          <p:nvSpPr>
            <p:cNvPr id="27" name="Oval 26"/>
            <p:cNvSpPr/>
            <p:nvPr/>
          </p:nvSpPr>
          <p:spPr bwMode="auto">
            <a:xfrm>
              <a:off x="2125346" y="1525905"/>
              <a:ext cx="548640" cy="548640"/>
            </a:xfrm>
            <a:prstGeom prst="ellipse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outerShdw blurRad="889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209800" y="1608138"/>
              <a:ext cx="384174" cy="38417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  <a:ln w="76200">
              <a:noFill/>
            </a:ln>
            <a:effectLst>
              <a:innerShdw blurRad="50800" dist="38100" dir="16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Isosceles Triangle 28"/>
            <p:cNvSpPr/>
            <p:nvPr/>
          </p:nvSpPr>
          <p:spPr bwMode="auto">
            <a:xfrm rot="5400000">
              <a:off x="2305595" y="1695012"/>
              <a:ext cx="244094" cy="210426"/>
            </a:xfrm>
            <a:prstGeom prst="triangle">
              <a:avLst/>
            </a:prstGeom>
            <a:solidFill>
              <a:schemeClr val="bg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507950" y="4238063"/>
            <a:ext cx="415930" cy="415930"/>
            <a:chOff x="2125346" y="1525905"/>
            <a:chExt cx="548640" cy="548640"/>
          </a:xfrm>
        </p:grpSpPr>
        <p:sp>
          <p:nvSpPr>
            <p:cNvPr id="31" name="Oval 30"/>
            <p:cNvSpPr/>
            <p:nvPr/>
          </p:nvSpPr>
          <p:spPr bwMode="auto">
            <a:xfrm>
              <a:off x="2125346" y="1525905"/>
              <a:ext cx="548640" cy="548640"/>
            </a:xfrm>
            <a:prstGeom prst="ellipse">
              <a:avLst/>
            </a:prstGeom>
            <a:gradFill>
              <a:gsLst>
                <a:gs pos="0">
                  <a:schemeClr val="tx1">
                    <a:lumMod val="9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outerShdw blurRad="889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209800" y="1608138"/>
              <a:ext cx="384174" cy="38417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</a:schemeClr>
                </a:gs>
                <a:gs pos="100000">
                  <a:schemeClr val="tx1"/>
                </a:gs>
              </a:gsLst>
              <a:lin ang="16200000" scaled="1"/>
              <a:tileRect/>
            </a:gradFill>
            <a:ln w="76200">
              <a:noFill/>
            </a:ln>
            <a:effectLst>
              <a:innerShdw blurRad="50800" dist="38100" dir="16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Isosceles Triangle 32"/>
            <p:cNvSpPr/>
            <p:nvPr/>
          </p:nvSpPr>
          <p:spPr bwMode="auto">
            <a:xfrm rot="5400000">
              <a:off x="2305595" y="1695012"/>
              <a:ext cx="244094" cy="210426"/>
            </a:xfrm>
            <a:prstGeom prst="triangle">
              <a:avLst/>
            </a:prstGeom>
            <a:solidFill>
              <a:schemeClr val="bg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-112" charset="0"/>
                <a:ea typeface="+mn-ea"/>
                <a:cs typeface="+mn-cs"/>
              </a:endParaRP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54726" y="1276351"/>
            <a:ext cx="10330873" cy="1692771"/>
          </a:xfrm>
        </p:spPr>
        <p:txBody>
          <a:bodyPr/>
          <a:lstStyle/>
          <a:p>
            <a:r>
              <a:rPr lang="en-US" dirty="0"/>
              <a:t>Case: RSA Security Services</a:t>
            </a:r>
          </a:p>
          <a:p>
            <a:pPr lvl="1"/>
            <a:r>
              <a:rPr lang="en-US" dirty="0"/>
              <a:t>RSA: security firm that sells </a:t>
            </a:r>
            <a:r>
              <a:rPr lang="en-US" dirty="0" err="1"/>
              <a:t>SecurID</a:t>
            </a:r>
            <a:r>
              <a:rPr lang="en-US" dirty="0"/>
              <a:t>®</a:t>
            </a:r>
          </a:p>
          <a:p>
            <a:pPr marL="231775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b="1" kern="1200" cap="all" dirty="0">
                <a:solidFill>
                  <a:schemeClr val="accent1"/>
                </a:solidFill>
                <a:latin typeface="Agency FB" panose="020B0503020202020204" pitchFamily="34" charset="0"/>
                <a:ea typeface="+mj-ea"/>
                <a:cs typeface="+mj-cs"/>
              </a:rPr>
              <a:t>Why is it important?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27020" y="6043370"/>
            <a:ext cx="928814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Gill Sans MT"/>
              </a:rPr>
              <a:t>Source:  InformationWeek,</a:t>
            </a:r>
            <a:r>
              <a:rPr kumimoji="0" lang="en-US" sz="1000" b="0" i="0" u="none" strike="noStrike" kern="1200" cap="none" spc="13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Gill Sans MT"/>
              </a:rPr>
              <a:t> </a:t>
            </a:r>
            <a:r>
              <a:rPr kumimoji="0" lang="en-US" sz="1000" b="0" i="0" u="sng" strike="noStrike" kern="1200" cap="none" spc="-5" normalizeH="0" baseline="0" noProof="0" dirty="0">
                <a:ln>
                  <a:noFill/>
                </a:ln>
                <a:solidFill>
                  <a:srgbClr val="79BAD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Gill Sans MT"/>
                <a:hlinkClick r:id="rId2"/>
              </a:rPr>
              <a:t>http://www.informationweek.com/security/risk-management/lockheed-martin-suffers-massive-cyberattack/d/d-id/1098013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Gill Sans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575" y="0"/>
            <a:ext cx="6669604" cy="2322059"/>
          </a:xfrm>
          <a:prstGeom prst="rect">
            <a:avLst/>
          </a:prstGeom>
        </p:spPr>
      </p:pic>
      <p:sp>
        <p:nvSpPr>
          <p:cNvPr id="8" name="object 3"/>
          <p:cNvSpPr txBox="1"/>
          <p:nvPr/>
        </p:nvSpPr>
        <p:spPr>
          <a:xfrm>
            <a:off x="2827020" y="33388"/>
            <a:ext cx="928814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Gill Sans MT"/>
              </a:rPr>
              <a:t>Source: blogs.rsa.com</a:t>
            </a:r>
          </a:p>
        </p:txBody>
      </p:sp>
      <p:sp>
        <p:nvSpPr>
          <p:cNvPr id="9" name="object 28">
            <a:extLst>
              <a:ext uri="{FF2B5EF4-FFF2-40B4-BE49-F238E27FC236}">
                <a16:creationId xmlns:a16="http://schemas.microsoft.com/office/drawing/2014/main" id="{5FC4C007-BEA7-45A2-8827-B6F5995711C4}"/>
              </a:ext>
            </a:extLst>
          </p:cNvPr>
          <p:cNvSpPr txBox="1"/>
          <p:nvPr/>
        </p:nvSpPr>
        <p:spPr>
          <a:xfrm>
            <a:off x="0" y="4997925"/>
            <a:ext cx="12191999" cy="77771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vert="horz" wrap="square" lIns="0" tIns="91440" rIns="0" bIns="182880" rtlCol="0" anchor="ctr" anchorCtr="0">
            <a:noAutofit/>
          </a:bodyPr>
          <a:lstStyle/>
          <a:p>
            <a:pPr marL="190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/>
              </a:rPr>
              <a:t>Answer: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/>
              </a:rPr>
              <a:t>We’re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/>
              </a:rPr>
              <a:t>all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/>
              </a:rPr>
              <a:t>connected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/>
              </a:rPr>
              <a:t>A weakness in one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/>
              </a:rPr>
              <a:t>system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/>
              </a:rPr>
              <a:t>can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/>
              </a:rPr>
              <a:t>be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/>
              </a:rPr>
              <a:t>exploited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/>
              </a:rPr>
              <a:t>by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/>
              </a:rPr>
              <a:t>attackers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/>
              </a:rPr>
              <a:t>to target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/>
              </a:rPr>
              <a:t>another</a:t>
            </a:r>
            <a:r>
              <a:rPr kumimoji="0" sz="1600" b="0" i="0" u="none" strike="noStrike" kern="1200" cap="none" spc="2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"/>
              </a:rPr>
              <a:t>system.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Gill Sans MT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327027" y="2940715"/>
            <a:ext cx="2747527" cy="1060917"/>
          </a:xfrm>
          <a:prstGeom prst="wedgeRectCallout">
            <a:avLst>
              <a:gd name="adj1" fmla="val -1190"/>
              <a:gd name="adj2" fmla="val 83929"/>
            </a:avLst>
          </a:prstGeom>
          <a:solidFill>
            <a:schemeClr val="tx1"/>
          </a:solidFill>
          <a:ln w="9525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Attackers infiltrate  RSA’s network  through malware  deployed in spoof  emails sent to the  company’s  employees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3262747" y="2940715"/>
            <a:ext cx="2747527" cy="1060917"/>
          </a:xfrm>
          <a:prstGeom prst="wedgeRectCallout">
            <a:avLst>
              <a:gd name="adj1" fmla="val -1190"/>
              <a:gd name="adj2" fmla="val 83929"/>
            </a:avLst>
          </a:prstGeom>
          <a:solidFill>
            <a:schemeClr val="tx1"/>
          </a:solidFill>
          <a:ln w="9525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Criminals capture  the algorithms used  to generate  random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SecurID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®  passwords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6198467" y="2940715"/>
            <a:ext cx="2747527" cy="1060917"/>
          </a:xfrm>
          <a:prstGeom prst="wedgeRectCallout">
            <a:avLst>
              <a:gd name="adj1" fmla="val -1190"/>
              <a:gd name="adj2" fmla="val 83929"/>
            </a:avLst>
          </a:prstGeom>
          <a:solidFill>
            <a:schemeClr val="tx1"/>
          </a:solidFill>
          <a:ln w="9525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Criminals launch  attack on  Lockheed’s  networks using the  algorithms they stole  from RSA</a:t>
            </a: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9134187" y="2940715"/>
            <a:ext cx="2747527" cy="1060917"/>
          </a:xfrm>
          <a:prstGeom prst="wedgeRectCallout">
            <a:avLst>
              <a:gd name="adj1" fmla="val -1190"/>
              <a:gd name="adj2" fmla="val 83929"/>
            </a:avLst>
          </a:prstGeom>
          <a:solidFill>
            <a:schemeClr val="tx1"/>
          </a:solidFill>
          <a:ln w="9525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Lockheed Martin’s  security team is able  to thwart the  attacks</a:t>
            </a:r>
          </a:p>
        </p:txBody>
      </p:sp>
    </p:spTree>
    <p:extLst>
      <p:ext uri="{BB962C8B-B14F-4D97-AF65-F5344CB8AC3E}">
        <p14:creationId xmlns:p14="http://schemas.microsoft.com/office/powerpoint/2010/main" val="232637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b="1" kern="1200" cap="all" dirty="0">
                <a:solidFill>
                  <a:schemeClr val="accent1"/>
                </a:solidFill>
                <a:latin typeface="Agency FB" panose="020B0503020202020204" pitchFamily="34" charset="0"/>
                <a:ea typeface="+mj-ea"/>
                <a:cs typeface="+mj-cs"/>
              </a:rPr>
              <a:t>Why hackers love small business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06400" y="1542283"/>
            <a:ext cx="7108825" cy="37856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b="0" dirty="0">
                <a:latin typeface="Calibri Light" panose="020F0302020204030204" pitchFamily="34" charset="0"/>
              </a:rPr>
              <a:t>According to the 2017 Verizon Data Breach Investigation Report, 61 per cent of breaches hit smaller businesses, up from the previous year’s 53 percent.</a:t>
            </a:r>
          </a:p>
          <a:p>
            <a:pPr>
              <a:spcAft>
                <a:spcPts val="1200"/>
              </a:spcAft>
            </a:pPr>
            <a:r>
              <a:rPr lang="en-US" sz="2400" b="0" dirty="0">
                <a:latin typeface="Calibri Light" panose="020F0302020204030204" pitchFamily="34" charset="0"/>
              </a:rPr>
              <a:t>Symantec research found that 43 per cent of cyber attacks are lodged against small businesses.</a:t>
            </a:r>
          </a:p>
          <a:p>
            <a:pPr>
              <a:spcAft>
                <a:spcPts val="1200"/>
              </a:spcAft>
            </a:pPr>
            <a:r>
              <a:rPr lang="en-US" sz="2400" b="0" dirty="0">
                <a:latin typeface="Calibri Light" panose="020F0302020204030204" pitchFamily="34" charset="0"/>
              </a:rPr>
              <a:t>The National Cyber Security Alliance found that 60 per cent of small companies are unable to sustain their businesses more than six months after a cyber attack.</a:t>
            </a:r>
          </a:p>
          <a:p>
            <a:pPr>
              <a:spcAft>
                <a:spcPts val="1200"/>
              </a:spcAft>
            </a:pPr>
            <a:endParaRPr lang="en-US" sz="2400" b="0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923541"/>
            <a:ext cx="12192000" cy="45720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45720" rIns="91440" bIns="9144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The latest findings on data breaches confirm the appeal of small businesses: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43D48C-35C5-4D23-89C1-7A9F07F12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10"/>
          <a:stretch/>
        </p:blipFill>
        <p:spPr>
          <a:xfrm>
            <a:off x="7877458" y="1477435"/>
            <a:ext cx="3990691" cy="4502103"/>
          </a:xfrm>
          <a:prstGeom prst="rect">
            <a:avLst/>
          </a:prstGeom>
        </p:spPr>
      </p:pic>
      <p:sp>
        <p:nvSpPr>
          <p:cNvPr id="8" name="object 3"/>
          <p:cNvSpPr txBox="1"/>
          <p:nvPr/>
        </p:nvSpPr>
        <p:spPr>
          <a:xfrm>
            <a:off x="2827020" y="6043370"/>
            <a:ext cx="928814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Source: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/>
              </a:rPr>
              <a:t>www.staysafeonline.com</a:t>
            </a:r>
            <a:endParaRPr kumimoji="0" lang="en-US" sz="1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400845"/>
      </p:ext>
    </p:extLst>
  </p:cSld>
  <p:clrMapOvr>
    <a:masterClrMapping/>
  </p:clrMapOvr>
</p:sld>
</file>

<file path=ppt/theme/theme1.xml><?xml version="1.0" encoding="utf-8"?>
<a:theme xmlns:a="http://schemas.openxmlformats.org/drawingml/2006/main" name="EBS - IT">
  <a:themeElements>
    <a:clrScheme name="Custom 1">
      <a:dk1>
        <a:srgbClr val="63666A"/>
      </a:dk1>
      <a:lt1>
        <a:srgbClr val="FFFFFF"/>
      </a:lt1>
      <a:dk2>
        <a:srgbClr val="000000"/>
      </a:dk2>
      <a:lt2>
        <a:srgbClr val="FFFFFF"/>
      </a:lt2>
      <a:accent1>
        <a:srgbClr val="002F6C"/>
      </a:accent1>
      <a:accent2>
        <a:srgbClr val="00A3E0"/>
      </a:accent2>
      <a:accent3>
        <a:srgbClr val="9168E0"/>
      </a:accent3>
      <a:accent4>
        <a:srgbClr val="53AA49"/>
      </a:accent4>
      <a:accent5>
        <a:srgbClr val="E29F17"/>
      </a:accent5>
      <a:accent6>
        <a:srgbClr val="4CA0E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 w="12700" cap="flat">
          <a:solidFill>
            <a:schemeClr val="bg1"/>
          </a:solidFill>
          <a:miter lim="4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wrap="square" lIns="0" tIns="0" rIns="0" bIns="0" numCol="1" anchor="ctr">
        <a:noAutofit/>
      </a:bodyPr>
      <a:lstStyle>
        <a:defPPr algn="l">
          <a:defRPr sz="3200">
            <a:solidFill>
              <a:srgbClr val="FFFFFF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Lockheed Martin PowerPoint.PPTX" id="{5F09EA83-9AEC-4857-AC14-D0B7CAC17FED}" vid="{ABD7E0D0-260C-4059-8430-9005EA43B7E8}"/>
    </a:ext>
  </a:extLst>
</a:theme>
</file>

<file path=ppt/theme/theme2.xml><?xml version="1.0" encoding="utf-8"?>
<a:theme xmlns:a="http://schemas.openxmlformats.org/drawingml/2006/main" name="18_Corporate Presentation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632423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75000"/>
          </a:schemeClr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38100" cap="sq" cmpd="sng" algn="ctr">
          <a:solidFill>
            <a:schemeClr val="tx1">
              <a:lumMod val="85000"/>
            </a:schemeClr>
          </a:solidFill>
          <a:prstDash val="solid"/>
          <a:miter lim="800000"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b="0" dirty="0" smtClean="0">
            <a:solidFill>
              <a:schemeClr val="bg2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9_Corporate Presentation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632423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75000"/>
          </a:schemeClr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i="0" u="none" strike="noStrike" cap="none" normalizeH="0" baseline="0" dirty="0" smtClean="0">
            <a:ln>
              <a:noFill/>
            </a:ln>
            <a:latin typeface="Calibri Light" panose="020F0302020204030204" pitchFamily="34" charset="0"/>
          </a:defRPr>
        </a:defPPr>
      </a:lstStyle>
    </a:spDef>
    <a:lnDef>
      <a:spPr bwMode="auto"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38100" cap="sq" cmpd="sng" algn="ctr">
          <a:solidFill>
            <a:schemeClr val="tx1">
              <a:lumMod val="85000"/>
            </a:schemeClr>
          </a:solidFill>
          <a:prstDash val="solid"/>
          <a:miter lim="800000"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b="0" dirty="0" smtClean="0">
            <a:solidFill>
              <a:schemeClr val="bg2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15723</TotalTime>
  <Words>767</Words>
  <Application>Microsoft Office PowerPoint</Application>
  <PresentationFormat>Widescreen</PresentationFormat>
  <Paragraphs>179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Agency FB</vt:lpstr>
      <vt:lpstr>Arial</vt:lpstr>
      <vt:lpstr>Calibri</vt:lpstr>
      <vt:lpstr>Calibri Light</vt:lpstr>
      <vt:lpstr>Century Gothic</vt:lpstr>
      <vt:lpstr>Wingdings</vt:lpstr>
      <vt:lpstr>Wingdings 3</vt:lpstr>
      <vt:lpstr>EBS - IT</vt:lpstr>
      <vt:lpstr>18_Corporate Presentation</vt:lpstr>
      <vt:lpstr>19_Corporate Presentation</vt:lpstr>
      <vt:lpstr>one it journey</vt:lpstr>
      <vt:lpstr>My Career Path</vt:lpstr>
      <vt:lpstr>Lockheed martin cyber visibility</vt:lpstr>
      <vt:lpstr>What I do</vt:lpstr>
      <vt:lpstr> The Basics of Cyber</vt:lpstr>
      <vt:lpstr>Why is it important?</vt:lpstr>
      <vt:lpstr>Why is it important?</vt:lpstr>
      <vt:lpstr>Why is it important?</vt:lpstr>
      <vt:lpstr>Why hackers love small business</vt:lpstr>
      <vt:lpstr>Adversaries motivations and vectors </vt:lpstr>
      <vt:lpstr>Complex Cyber Ecosystem</vt:lpstr>
      <vt:lpstr>DFARS/NIST Implementation</vt:lpstr>
      <vt:lpstr>NIST 800-171</vt:lpstr>
      <vt:lpstr>What makes a good it/cyber candidate</vt:lpstr>
      <vt:lpstr>Lockheed Martin in the Community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UPDATE</dc:title>
  <dc:creator>Le, Quang C (US)</dc:creator>
  <cp:keywords>Unrestricted</cp:keywords>
  <cp:lastModifiedBy>Garcia, DJ</cp:lastModifiedBy>
  <cp:revision>349</cp:revision>
  <dcterms:created xsi:type="dcterms:W3CDTF">2019-10-16T16:12:28Z</dcterms:created>
  <dcterms:modified xsi:type="dcterms:W3CDTF">2020-10-08T20:16:32Z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ProgramsCount">
    <vt:i4>0</vt:i4>
  </property>
  <property fmtid="{D5CDD505-2E9C-101B-9397-08002B2CF9AE}" pid="3" name="LM SIP Document Sensitivity">
    <vt:lpwstr/>
  </property>
  <property fmtid="{D5CDD505-2E9C-101B-9397-08002B2CF9AE}" pid="4" name="Document Author">
    <vt:lpwstr>ACCT02\djgarcia</vt:lpwstr>
  </property>
  <property fmtid="{D5CDD505-2E9C-101B-9397-08002B2CF9AE}" pid="5" name="Document Sensitivity">
    <vt:lpwstr>1</vt:lpwstr>
  </property>
  <property fmtid="{D5CDD505-2E9C-101B-9397-08002B2CF9AE}" pid="6" name="ThirdParty">
    <vt:lpwstr/>
  </property>
  <property fmtid="{D5CDD505-2E9C-101B-9397-08002B2CF9AE}" pid="7" name="OCI Restriction">
    <vt:bool>false</vt:bool>
  </property>
  <property fmtid="{D5CDD505-2E9C-101B-9397-08002B2CF9AE}" pid="8" name="OCI Additional Info">
    <vt:lpwstr/>
  </property>
  <property fmtid="{D5CDD505-2E9C-101B-9397-08002B2CF9AE}" pid="9" name="Allow Header Overwrite">
    <vt:bool>true</vt:bool>
  </property>
  <property fmtid="{D5CDD505-2E9C-101B-9397-08002B2CF9AE}" pid="10" name="Allow Footer Overwrite">
    <vt:bool>true</vt:bool>
  </property>
  <property fmtid="{D5CDD505-2E9C-101B-9397-08002B2CF9AE}" pid="11" name="Multiple Selected">
    <vt:lpwstr>-1</vt:lpwstr>
  </property>
  <property fmtid="{D5CDD505-2E9C-101B-9397-08002B2CF9AE}" pid="12" name="SIPLongWording">
    <vt:lpwstr>_x000d_
_x000d_
</vt:lpwstr>
  </property>
  <property fmtid="{D5CDD505-2E9C-101B-9397-08002B2CF9AE}" pid="13" name="ExpCountry">
    <vt:lpwstr/>
  </property>
</Properties>
</file>