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403" r:id="rId5"/>
    <p:sldId id="415" r:id="rId6"/>
    <p:sldId id="423" r:id="rId7"/>
    <p:sldId id="424" r:id="rId8"/>
    <p:sldId id="420" r:id="rId9"/>
    <p:sldId id="421" r:id="rId10"/>
    <p:sldId id="367" r:id="rId11"/>
    <p:sldId id="419" r:id="rId12"/>
    <p:sldId id="416" r:id="rId13"/>
    <p:sldId id="369" r:id="rId14"/>
    <p:sldId id="370" r:id="rId15"/>
    <p:sldId id="422" r:id="rId16"/>
    <p:sldId id="418" r:id="rId17"/>
    <p:sldId id="417" r:id="rId18"/>
    <p:sldId id="372" r:id="rId19"/>
    <p:sldId id="379" r:id="rId20"/>
    <p:sldId id="37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3FBC6E97-9B47-4319-A49B-BDF172859002}">
          <p14:sldIdLst>
            <p14:sldId id="403"/>
          </p14:sldIdLst>
        </p14:section>
        <p14:section name="Content" id="{3570BD78-FDF6-4CC6-B598-C5BBC5E1145E}">
          <p14:sldIdLst>
            <p14:sldId id="415"/>
            <p14:sldId id="423"/>
            <p14:sldId id="424"/>
            <p14:sldId id="420"/>
            <p14:sldId id="421"/>
            <p14:sldId id="367"/>
            <p14:sldId id="419"/>
            <p14:sldId id="416"/>
            <p14:sldId id="369"/>
            <p14:sldId id="370"/>
            <p14:sldId id="422"/>
            <p14:sldId id="418"/>
            <p14:sldId id="417"/>
            <p14:sldId id="372"/>
            <p14:sldId id="379"/>
            <p14:sldId id="3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53"/>
    <a:srgbClr val="237CC1"/>
    <a:srgbClr val="2A6EBB"/>
    <a:srgbClr val="00529A"/>
    <a:srgbClr val="36872A"/>
    <a:srgbClr val="25408F"/>
    <a:srgbClr val="1F335A"/>
    <a:srgbClr val="7BADD3"/>
    <a:srgbClr val="495367"/>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6B19C-CD45-4382-8F17-9B39DBD9F5FB}" v="2859" dt="2020-11-12T03:39:35.721"/>
    <p1510:client id="{FDFA17AB-75E9-4E16-9DE5-658BEEEED6A2}" v="10" dt="2020-11-12T22:01:27.518"/>
    <p1510:client id="{08BBA8AA-C1D4-4BF7-AB7D-F7C02ACDB7A3}" v="62" dt="2020-11-12T04:32:45.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36" autoAdjust="0"/>
  </p:normalViewPr>
  <p:slideViewPr>
    <p:cSldViewPr snapToGrid="0">
      <p:cViewPr varScale="1">
        <p:scale>
          <a:sx n="77" d="100"/>
          <a:sy n="77" d="100"/>
        </p:scale>
        <p:origin x="185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275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 Kulkarni" userId="0cd88058-4a13-4fa1-afa2-ed1c82a7662a" providerId="ADAL" clId="{FDFA17AB-75E9-4E16-9DE5-658BEEEED6A2}"/>
    <pc:docChg chg="undo addSld modSld">
      <pc:chgData name="Ajit Kulkarni" userId="0cd88058-4a13-4fa1-afa2-ed1c82a7662a" providerId="ADAL" clId="{FDFA17AB-75E9-4E16-9DE5-658BEEEED6A2}" dt="2020-11-12T22:01:27.518" v="9" actId="11"/>
      <pc:docMkLst>
        <pc:docMk/>
      </pc:docMkLst>
      <pc:sldChg chg="modSp">
        <pc:chgData name="Ajit Kulkarni" userId="0cd88058-4a13-4fa1-afa2-ed1c82a7662a" providerId="ADAL" clId="{FDFA17AB-75E9-4E16-9DE5-658BEEEED6A2}" dt="2020-11-12T22:00:35.857" v="2" actId="6549"/>
        <pc:sldMkLst>
          <pc:docMk/>
          <pc:sldMk cId="4100650377" sldId="415"/>
        </pc:sldMkLst>
        <pc:spChg chg="mod">
          <ac:chgData name="Ajit Kulkarni" userId="0cd88058-4a13-4fa1-afa2-ed1c82a7662a" providerId="ADAL" clId="{FDFA17AB-75E9-4E16-9DE5-658BEEEED6A2}" dt="2020-11-12T22:00:35.857" v="2" actId="6549"/>
          <ac:spMkLst>
            <pc:docMk/>
            <pc:sldMk cId="4100650377" sldId="415"/>
            <ac:spMk id="2" creationId="{45EDE617-E7A0-461D-A2BF-4C24218F07D7}"/>
          </ac:spMkLst>
        </pc:spChg>
      </pc:sldChg>
      <pc:sldChg chg="modSp add">
        <pc:chgData name="Ajit Kulkarni" userId="0cd88058-4a13-4fa1-afa2-ed1c82a7662a" providerId="ADAL" clId="{FDFA17AB-75E9-4E16-9DE5-658BEEEED6A2}" dt="2020-11-12T22:01:16.790" v="8" actId="11"/>
        <pc:sldMkLst>
          <pc:docMk/>
          <pc:sldMk cId="3346657144" sldId="423"/>
        </pc:sldMkLst>
        <pc:spChg chg="mod">
          <ac:chgData name="Ajit Kulkarni" userId="0cd88058-4a13-4fa1-afa2-ed1c82a7662a" providerId="ADAL" clId="{FDFA17AB-75E9-4E16-9DE5-658BEEEED6A2}" dt="2020-11-12T22:01:16.790" v="8" actId="11"/>
          <ac:spMkLst>
            <pc:docMk/>
            <pc:sldMk cId="3346657144" sldId="423"/>
            <ac:spMk id="2" creationId="{45EDE617-E7A0-461D-A2BF-4C24218F07D7}"/>
          </ac:spMkLst>
        </pc:spChg>
      </pc:sldChg>
      <pc:sldChg chg="modSp add">
        <pc:chgData name="Ajit Kulkarni" userId="0cd88058-4a13-4fa1-afa2-ed1c82a7662a" providerId="ADAL" clId="{FDFA17AB-75E9-4E16-9DE5-658BEEEED6A2}" dt="2020-11-12T22:01:27.518" v="9" actId="11"/>
        <pc:sldMkLst>
          <pc:docMk/>
          <pc:sldMk cId="546141371" sldId="424"/>
        </pc:sldMkLst>
        <pc:spChg chg="mod">
          <ac:chgData name="Ajit Kulkarni" userId="0cd88058-4a13-4fa1-afa2-ed1c82a7662a" providerId="ADAL" clId="{FDFA17AB-75E9-4E16-9DE5-658BEEEED6A2}" dt="2020-11-12T22:01:27.518" v="9" actId="11"/>
          <ac:spMkLst>
            <pc:docMk/>
            <pc:sldMk cId="546141371" sldId="424"/>
            <ac:spMk id="2" creationId="{45EDE617-E7A0-461D-A2BF-4C24218F07D7}"/>
          </ac:spMkLst>
        </pc:spChg>
      </pc:sldChg>
    </pc:docChg>
  </pc:docChgLst>
  <pc:docChgLst>
    <pc:chgData name="Ajit Kulkarni" userId="0cd88058-4a13-4fa1-afa2-ed1c82a7662a" providerId="ADAL" clId="{D8E6B19C-CD45-4382-8F17-9B39DBD9F5FB}"/>
    <pc:docChg chg="undo custSel addSld delSld modSld sldOrd delSection modSection">
      <pc:chgData name="Ajit Kulkarni" userId="0cd88058-4a13-4fa1-afa2-ed1c82a7662a" providerId="ADAL" clId="{D8E6B19C-CD45-4382-8F17-9B39DBD9F5FB}" dt="2020-11-12T03:39:35.721" v="2850" actId="20577"/>
      <pc:docMkLst>
        <pc:docMk/>
      </pc:docMkLst>
      <pc:sldChg chg="addSp delSp modSp add">
        <pc:chgData name="Ajit Kulkarni" userId="0cd88058-4a13-4fa1-afa2-ed1c82a7662a" providerId="ADAL" clId="{D8E6B19C-CD45-4382-8F17-9B39DBD9F5FB}" dt="2020-11-12T00:48:54.316" v="2646" actId="6549"/>
        <pc:sldMkLst>
          <pc:docMk/>
          <pc:sldMk cId="938415757" sldId="367"/>
        </pc:sldMkLst>
        <pc:spChg chg="mod">
          <ac:chgData name="Ajit Kulkarni" userId="0cd88058-4a13-4fa1-afa2-ed1c82a7662a" providerId="ADAL" clId="{D8E6B19C-CD45-4382-8F17-9B39DBD9F5FB}" dt="2020-11-12T00:48:54.316" v="2646" actId="6549"/>
          <ac:spMkLst>
            <pc:docMk/>
            <pc:sldMk cId="938415757" sldId="367"/>
            <ac:spMk id="2" creationId="{419D3E5B-9843-42FD-9C25-AFF052437196}"/>
          </ac:spMkLst>
        </pc:spChg>
        <pc:spChg chg="mod">
          <ac:chgData name="Ajit Kulkarni" userId="0cd88058-4a13-4fa1-afa2-ed1c82a7662a" providerId="ADAL" clId="{D8E6B19C-CD45-4382-8F17-9B39DBD9F5FB}" dt="2020-11-10T23:18:23.618" v="280" actId="20577"/>
          <ac:spMkLst>
            <pc:docMk/>
            <pc:sldMk cId="938415757" sldId="367"/>
            <ac:spMk id="3" creationId="{FC665687-CF88-4E9C-8CDA-B96B3E6BF1EF}"/>
          </ac:spMkLst>
        </pc:spChg>
        <pc:picChg chg="add mod">
          <ac:chgData name="Ajit Kulkarni" userId="0cd88058-4a13-4fa1-afa2-ed1c82a7662a" providerId="ADAL" clId="{D8E6B19C-CD45-4382-8F17-9B39DBD9F5FB}" dt="2020-11-10T23:06:59.868" v="60" actId="1076"/>
          <ac:picMkLst>
            <pc:docMk/>
            <pc:sldMk cId="938415757" sldId="367"/>
            <ac:picMk id="4" creationId="{C6AAD6B4-5FD0-425A-8FFC-8AFACC1106B0}"/>
          </ac:picMkLst>
        </pc:picChg>
        <pc:picChg chg="del">
          <ac:chgData name="Ajit Kulkarni" userId="0cd88058-4a13-4fa1-afa2-ed1c82a7662a" providerId="ADAL" clId="{D8E6B19C-CD45-4382-8F17-9B39DBD9F5FB}" dt="2020-11-10T23:06:45.230" v="55" actId="478"/>
          <ac:picMkLst>
            <pc:docMk/>
            <pc:sldMk cId="938415757" sldId="367"/>
            <ac:picMk id="6" creationId="{7A1BBF30-CFEE-4314-912E-0289B7840810}"/>
          </ac:picMkLst>
        </pc:picChg>
      </pc:sldChg>
      <pc:sldChg chg="modSp add ord modNotesTx">
        <pc:chgData name="Ajit Kulkarni" userId="0cd88058-4a13-4fa1-afa2-ed1c82a7662a" providerId="ADAL" clId="{D8E6B19C-CD45-4382-8F17-9B39DBD9F5FB}" dt="2020-11-12T03:39:35.721" v="2850" actId="20577"/>
        <pc:sldMkLst>
          <pc:docMk/>
          <pc:sldMk cId="2778720873" sldId="369"/>
        </pc:sldMkLst>
        <pc:spChg chg="mod">
          <ac:chgData name="Ajit Kulkarni" userId="0cd88058-4a13-4fa1-afa2-ed1c82a7662a" providerId="ADAL" clId="{D8E6B19C-CD45-4382-8F17-9B39DBD9F5FB}" dt="2020-11-12T01:18:57.540" v="2650" actId="6549"/>
          <ac:spMkLst>
            <pc:docMk/>
            <pc:sldMk cId="2778720873" sldId="369"/>
            <ac:spMk id="2" creationId="{F0D0DFB2-D5CE-4273-B1C6-F16532F55ED0}"/>
          </ac:spMkLst>
        </pc:spChg>
      </pc:sldChg>
      <pc:sldChg chg="delSp modSp add">
        <pc:chgData name="Ajit Kulkarni" userId="0cd88058-4a13-4fa1-afa2-ed1c82a7662a" providerId="ADAL" clId="{D8E6B19C-CD45-4382-8F17-9B39DBD9F5FB}" dt="2020-11-12T00:20:07.710" v="2615" actId="14100"/>
        <pc:sldMkLst>
          <pc:docMk/>
          <pc:sldMk cId="2188047848" sldId="370"/>
        </pc:sldMkLst>
        <pc:spChg chg="del mod">
          <ac:chgData name="Ajit Kulkarni" userId="0cd88058-4a13-4fa1-afa2-ed1c82a7662a" providerId="ADAL" clId="{D8E6B19C-CD45-4382-8F17-9B39DBD9F5FB}" dt="2020-11-12T00:20:04.697" v="2614" actId="478"/>
          <ac:spMkLst>
            <pc:docMk/>
            <pc:sldMk cId="2188047848" sldId="370"/>
            <ac:spMk id="2" creationId="{17F6B818-BA66-4803-AA3F-FE9659FBE30D}"/>
          </ac:spMkLst>
        </pc:spChg>
        <pc:spChg chg="mod">
          <ac:chgData name="Ajit Kulkarni" userId="0cd88058-4a13-4fa1-afa2-ed1c82a7662a" providerId="ADAL" clId="{D8E6B19C-CD45-4382-8F17-9B39DBD9F5FB}" dt="2020-11-11T22:49:09.877" v="1965" actId="20577"/>
          <ac:spMkLst>
            <pc:docMk/>
            <pc:sldMk cId="2188047848" sldId="370"/>
            <ac:spMk id="3" creationId="{1CC346E6-2FFC-48B5-8151-40AD63B26185}"/>
          </ac:spMkLst>
        </pc:spChg>
        <pc:picChg chg="mod">
          <ac:chgData name="Ajit Kulkarni" userId="0cd88058-4a13-4fa1-afa2-ed1c82a7662a" providerId="ADAL" clId="{D8E6B19C-CD45-4382-8F17-9B39DBD9F5FB}" dt="2020-11-12T00:20:07.710" v="2615" actId="14100"/>
          <ac:picMkLst>
            <pc:docMk/>
            <pc:sldMk cId="2188047848" sldId="370"/>
            <ac:picMk id="5" creationId="{88F7F91D-D595-4DD7-ACCA-11EB43B2F339}"/>
          </ac:picMkLst>
        </pc:picChg>
      </pc:sldChg>
      <pc:sldChg chg="add ord">
        <pc:chgData name="Ajit Kulkarni" userId="0cd88058-4a13-4fa1-afa2-ed1c82a7662a" providerId="ADAL" clId="{D8E6B19C-CD45-4382-8F17-9B39DBD9F5FB}" dt="2020-11-10T22:12:12.355" v="11"/>
        <pc:sldMkLst>
          <pc:docMk/>
          <pc:sldMk cId="121804925" sldId="372"/>
        </pc:sldMkLst>
      </pc:sldChg>
      <pc:sldChg chg="add del">
        <pc:chgData name="Ajit Kulkarni" userId="0cd88058-4a13-4fa1-afa2-ed1c82a7662a" providerId="ADAL" clId="{D8E6B19C-CD45-4382-8F17-9B39DBD9F5FB}" dt="2020-11-12T00:20:49.482" v="2616" actId="2696"/>
        <pc:sldMkLst>
          <pc:docMk/>
          <pc:sldMk cId="2529746633" sldId="376"/>
        </pc:sldMkLst>
      </pc:sldChg>
      <pc:sldChg chg="addSp modSp add">
        <pc:chgData name="Ajit Kulkarni" userId="0cd88058-4a13-4fa1-afa2-ed1c82a7662a" providerId="ADAL" clId="{D8E6B19C-CD45-4382-8F17-9B39DBD9F5FB}" dt="2020-11-12T00:05:47.973" v="2605" actId="313"/>
        <pc:sldMkLst>
          <pc:docMk/>
          <pc:sldMk cId="741762029" sldId="377"/>
        </pc:sldMkLst>
        <pc:spChg chg="mod">
          <ac:chgData name="Ajit Kulkarni" userId="0cd88058-4a13-4fa1-afa2-ed1c82a7662a" providerId="ADAL" clId="{D8E6B19C-CD45-4382-8F17-9B39DBD9F5FB}" dt="2020-11-12T00:05:09.091" v="2587"/>
          <ac:spMkLst>
            <pc:docMk/>
            <pc:sldMk cId="741762029" sldId="377"/>
            <ac:spMk id="2" creationId="{06E3D247-566F-44BB-B86C-71D7351D70E6}"/>
          </ac:spMkLst>
        </pc:spChg>
        <pc:spChg chg="mod">
          <ac:chgData name="Ajit Kulkarni" userId="0cd88058-4a13-4fa1-afa2-ed1c82a7662a" providerId="ADAL" clId="{D8E6B19C-CD45-4382-8F17-9B39DBD9F5FB}" dt="2020-11-12T00:05:47.973" v="2605" actId="313"/>
          <ac:spMkLst>
            <pc:docMk/>
            <pc:sldMk cId="741762029" sldId="377"/>
            <ac:spMk id="3" creationId="{66013CF1-C116-481D-B65A-AD367A9558E2}"/>
          </ac:spMkLst>
        </pc:spChg>
        <pc:picChg chg="add mod">
          <ac:chgData name="Ajit Kulkarni" userId="0cd88058-4a13-4fa1-afa2-ed1c82a7662a" providerId="ADAL" clId="{D8E6B19C-CD45-4382-8F17-9B39DBD9F5FB}" dt="2020-11-12T00:05:27.393" v="2589" actId="1076"/>
          <ac:picMkLst>
            <pc:docMk/>
            <pc:sldMk cId="741762029" sldId="377"/>
            <ac:picMk id="6" creationId="{6781AFEB-A8A7-4D22-B79E-0E526121A804}"/>
          </ac:picMkLst>
        </pc:picChg>
      </pc:sldChg>
      <pc:sldChg chg="addSp delSp modSp add">
        <pc:chgData name="Ajit Kulkarni" userId="0cd88058-4a13-4fa1-afa2-ed1c82a7662a" providerId="ADAL" clId="{D8E6B19C-CD45-4382-8F17-9B39DBD9F5FB}" dt="2020-11-12T00:21:44.053" v="2626" actId="20577"/>
        <pc:sldMkLst>
          <pc:docMk/>
          <pc:sldMk cId="934272755" sldId="379"/>
        </pc:sldMkLst>
        <pc:spChg chg="mod">
          <ac:chgData name="Ajit Kulkarni" userId="0cd88058-4a13-4fa1-afa2-ed1c82a7662a" providerId="ADAL" clId="{D8E6B19C-CD45-4382-8F17-9B39DBD9F5FB}" dt="2020-11-12T00:21:44.053" v="2626" actId="20577"/>
          <ac:spMkLst>
            <pc:docMk/>
            <pc:sldMk cId="934272755" sldId="379"/>
            <ac:spMk id="3" creationId="{7979893C-1629-42DB-AE72-88A6078FE5A2}"/>
          </ac:spMkLst>
        </pc:spChg>
        <pc:picChg chg="del">
          <ac:chgData name="Ajit Kulkarni" userId="0cd88058-4a13-4fa1-afa2-ed1c82a7662a" providerId="ADAL" clId="{D8E6B19C-CD45-4382-8F17-9B39DBD9F5FB}" dt="2020-11-10T22:11:01.655" v="6" actId="478"/>
          <ac:picMkLst>
            <pc:docMk/>
            <pc:sldMk cId="934272755" sldId="379"/>
            <ac:picMk id="4" creationId="{0D72BA9F-9931-4A35-AC1C-2C287E3CBA45}"/>
          </ac:picMkLst>
        </pc:picChg>
        <pc:picChg chg="mod">
          <ac:chgData name="Ajit Kulkarni" userId="0cd88058-4a13-4fa1-afa2-ed1c82a7662a" providerId="ADAL" clId="{D8E6B19C-CD45-4382-8F17-9B39DBD9F5FB}" dt="2020-11-12T00:21:39.399" v="2618" actId="1076"/>
          <ac:picMkLst>
            <pc:docMk/>
            <pc:sldMk cId="934272755" sldId="379"/>
            <ac:picMk id="5" creationId="{53549513-009D-4298-81B9-97661BB9F4C0}"/>
          </ac:picMkLst>
        </pc:picChg>
        <pc:picChg chg="add">
          <ac:chgData name="Ajit Kulkarni" userId="0cd88058-4a13-4fa1-afa2-ed1c82a7662a" providerId="ADAL" clId="{D8E6B19C-CD45-4382-8F17-9B39DBD9F5FB}" dt="2020-11-12T00:21:36.191" v="2617"/>
          <ac:picMkLst>
            <pc:docMk/>
            <pc:sldMk cId="934272755" sldId="379"/>
            <ac:picMk id="6" creationId="{9A24AFC6-2949-4564-A281-72754B30767B}"/>
          </ac:picMkLst>
        </pc:picChg>
      </pc:sldChg>
      <pc:sldChg chg="modSp">
        <pc:chgData name="Ajit Kulkarni" userId="0cd88058-4a13-4fa1-afa2-ed1c82a7662a" providerId="ADAL" clId="{D8E6B19C-CD45-4382-8F17-9B39DBD9F5FB}" dt="2020-11-10T23:43:42.199" v="629" actId="6549"/>
        <pc:sldMkLst>
          <pc:docMk/>
          <pc:sldMk cId="3910841067" sldId="403"/>
        </pc:sldMkLst>
        <pc:spChg chg="mod">
          <ac:chgData name="Ajit Kulkarni" userId="0cd88058-4a13-4fa1-afa2-ed1c82a7662a" providerId="ADAL" clId="{D8E6B19C-CD45-4382-8F17-9B39DBD9F5FB}" dt="2020-11-10T23:43:42.199" v="629" actId="6549"/>
          <ac:spMkLst>
            <pc:docMk/>
            <pc:sldMk cId="3910841067" sldId="403"/>
            <ac:spMk id="4" creationId="{CA896CB9-1402-4EC9-A527-02FF50747C05}"/>
          </ac:spMkLst>
        </pc:spChg>
        <pc:spChg chg="mod">
          <ac:chgData name="Ajit Kulkarni" userId="0cd88058-4a13-4fa1-afa2-ed1c82a7662a" providerId="ADAL" clId="{D8E6B19C-CD45-4382-8F17-9B39DBD9F5FB}" dt="2020-11-10T22:42:36.035" v="53" actId="20577"/>
          <ac:spMkLst>
            <pc:docMk/>
            <pc:sldMk cId="3910841067" sldId="403"/>
            <ac:spMk id="5" creationId="{756C9E2C-DFEC-4EFB-A800-06930D38D4E4}"/>
          </ac:spMkLst>
        </pc:spChg>
      </pc:sldChg>
      <pc:sldChg chg="del">
        <pc:chgData name="Ajit Kulkarni" userId="0cd88058-4a13-4fa1-afa2-ed1c82a7662a" providerId="ADAL" clId="{D8E6B19C-CD45-4382-8F17-9B39DBD9F5FB}" dt="2020-11-11T22:09:32.777" v="1288" actId="2696"/>
        <pc:sldMkLst>
          <pc:docMk/>
          <pc:sldMk cId="1426657883" sldId="414"/>
        </pc:sldMkLst>
      </pc:sldChg>
      <pc:sldChg chg="modSp add ord">
        <pc:chgData name="Ajit Kulkarni" userId="0cd88058-4a13-4fa1-afa2-ed1c82a7662a" providerId="ADAL" clId="{D8E6B19C-CD45-4382-8F17-9B39DBD9F5FB}" dt="2020-11-12T00:22:29.948" v="2628" actId="6549"/>
        <pc:sldMkLst>
          <pc:docMk/>
          <pc:sldMk cId="4100650377" sldId="415"/>
        </pc:sldMkLst>
        <pc:spChg chg="mod">
          <ac:chgData name="Ajit Kulkarni" userId="0cd88058-4a13-4fa1-afa2-ed1c82a7662a" providerId="ADAL" clId="{D8E6B19C-CD45-4382-8F17-9B39DBD9F5FB}" dt="2020-11-12T00:22:29.948" v="2628" actId="6549"/>
          <ac:spMkLst>
            <pc:docMk/>
            <pc:sldMk cId="4100650377" sldId="415"/>
            <ac:spMk id="2" creationId="{45EDE617-E7A0-461D-A2BF-4C24218F07D7}"/>
          </ac:spMkLst>
        </pc:spChg>
        <pc:spChg chg="mod">
          <ac:chgData name="Ajit Kulkarni" userId="0cd88058-4a13-4fa1-afa2-ed1c82a7662a" providerId="ADAL" clId="{D8E6B19C-CD45-4382-8F17-9B39DBD9F5FB}" dt="2020-11-10T23:16:06.962" v="128" actId="20577"/>
          <ac:spMkLst>
            <pc:docMk/>
            <pc:sldMk cId="4100650377" sldId="415"/>
            <ac:spMk id="3" creationId="{767A8B6E-8802-4552-B951-937215FB5D28}"/>
          </ac:spMkLst>
        </pc:spChg>
      </pc:sldChg>
      <pc:sldChg chg="addSp modSp add modNotesTx">
        <pc:chgData name="Ajit Kulkarni" userId="0cd88058-4a13-4fa1-afa2-ed1c82a7662a" providerId="ADAL" clId="{D8E6B19C-CD45-4382-8F17-9B39DBD9F5FB}" dt="2020-11-11T03:41:23.822" v="875" actId="403"/>
        <pc:sldMkLst>
          <pc:docMk/>
          <pc:sldMk cId="4288067979" sldId="416"/>
        </pc:sldMkLst>
        <pc:spChg chg="mod">
          <ac:chgData name="Ajit Kulkarni" userId="0cd88058-4a13-4fa1-afa2-ed1c82a7662a" providerId="ADAL" clId="{D8E6B19C-CD45-4382-8F17-9B39DBD9F5FB}" dt="2020-11-11T03:37:56.163" v="866" actId="27636"/>
          <ac:spMkLst>
            <pc:docMk/>
            <pc:sldMk cId="4288067979" sldId="416"/>
            <ac:spMk id="2" creationId="{1F09DE85-38F5-499A-8465-2907BBCABF18}"/>
          </ac:spMkLst>
        </pc:spChg>
        <pc:spChg chg="mod">
          <ac:chgData name="Ajit Kulkarni" userId="0cd88058-4a13-4fa1-afa2-ed1c82a7662a" providerId="ADAL" clId="{D8E6B19C-CD45-4382-8F17-9B39DBD9F5FB}" dt="2020-11-11T03:41:23.822" v="875" actId="403"/>
          <ac:spMkLst>
            <pc:docMk/>
            <pc:sldMk cId="4288067979" sldId="416"/>
            <ac:spMk id="3" creationId="{BC9699D1-263D-40D0-9D86-BD63CE02613F}"/>
          </ac:spMkLst>
        </pc:spChg>
        <pc:picChg chg="add mod">
          <ac:chgData name="Ajit Kulkarni" userId="0cd88058-4a13-4fa1-afa2-ed1c82a7662a" providerId="ADAL" clId="{D8E6B19C-CD45-4382-8F17-9B39DBD9F5FB}" dt="2020-11-11T03:38:14.154" v="869" actId="1076"/>
          <ac:picMkLst>
            <pc:docMk/>
            <pc:sldMk cId="4288067979" sldId="416"/>
            <ac:picMk id="1026" creationId="{97AE3B8D-31AF-4765-800F-D958CE160524}"/>
          </ac:picMkLst>
        </pc:picChg>
      </pc:sldChg>
      <pc:sldChg chg="addSp delSp modSp add modNotesTx">
        <pc:chgData name="Ajit Kulkarni" userId="0cd88058-4a13-4fa1-afa2-ed1c82a7662a" providerId="ADAL" clId="{D8E6B19C-CD45-4382-8F17-9B39DBD9F5FB}" dt="2020-11-12T01:55:36.692" v="2709" actId="6549"/>
        <pc:sldMkLst>
          <pc:docMk/>
          <pc:sldMk cId="2062217670" sldId="417"/>
        </pc:sldMkLst>
        <pc:spChg chg="mod">
          <ac:chgData name="Ajit Kulkarni" userId="0cd88058-4a13-4fa1-afa2-ed1c82a7662a" providerId="ADAL" clId="{D8E6B19C-CD45-4382-8F17-9B39DBD9F5FB}" dt="2020-11-11T04:49:03.578" v="1172" actId="313"/>
          <ac:spMkLst>
            <pc:docMk/>
            <pc:sldMk cId="2062217670" sldId="417"/>
            <ac:spMk id="2" creationId="{259783B2-4021-4F24-BF36-9D06D0DFE8F3}"/>
          </ac:spMkLst>
        </pc:spChg>
        <pc:spChg chg="mod">
          <ac:chgData name="Ajit Kulkarni" userId="0cd88058-4a13-4fa1-afa2-ed1c82a7662a" providerId="ADAL" clId="{D8E6B19C-CD45-4382-8F17-9B39DBD9F5FB}" dt="2020-11-12T00:40:25.952" v="2641" actId="20577"/>
          <ac:spMkLst>
            <pc:docMk/>
            <pc:sldMk cId="2062217670" sldId="417"/>
            <ac:spMk id="3" creationId="{F89297D3-2A7A-4692-A24A-12492E2F263A}"/>
          </ac:spMkLst>
        </pc:spChg>
        <pc:spChg chg="add del mod">
          <ac:chgData name="Ajit Kulkarni" userId="0cd88058-4a13-4fa1-afa2-ed1c82a7662a" providerId="ADAL" clId="{D8E6B19C-CD45-4382-8F17-9B39DBD9F5FB}" dt="2020-11-11T04:37:14.908" v="910" actId="478"/>
          <ac:spMkLst>
            <pc:docMk/>
            <pc:sldMk cId="2062217670" sldId="417"/>
            <ac:spMk id="4" creationId="{F4F32384-51F9-453D-9853-BD65459D4A57}"/>
          </ac:spMkLst>
        </pc:spChg>
        <pc:picChg chg="add mod">
          <ac:chgData name="Ajit Kulkarni" userId="0cd88058-4a13-4fa1-afa2-ed1c82a7662a" providerId="ADAL" clId="{D8E6B19C-CD45-4382-8F17-9B39DBD9F5FB}" dt="2020-11-11T04:49:06.473" v="1174" actId="1076"/>
          <ac:picMkLst>
            <pc:docMk/>
            <pc:sldMk cId="2062217670" sldId="417"/>
            <ac:picMk id="4098" creationId="{A1C60CCB-FC90-43B8-85FE-76B676B65325}"/>
          </ac:picMkLst>
        </pc:picChg>
      </pc:sldChg>
      <pc:sldChg chg="addSp modSp add">
        <pc:chgData name="Ajit Kulkarni" userId="0cd88058-4a13-4fa1-afa2-ed1c82a7662a" providerId="ADAL" clId="{D8E6B19C-CD45-4382-8F17-9B39DBD9F5FB}" dt="2020-11-12T00:40:22.544" v="2637" actId="20577"/>
        <pc:sldMkLst>
          <pc:docMk/>
          <pc:sldMk cId="2636860930" sldId="418"/>
        </pc:sldMkLst>
        <pc:spChg chg="mod">
          <ac:chgData name="Ajit Kulkarni" userId="0cd88058-4a13-4fa1-afa2-ed1c82a7662a" providerId="ADAL" clId="{D8E6B19C-CD45-4382-8F17-9B39DBD9F5FB}" dt="2020-11-11T04:41:48.141" v="1144" actId="20577"/>
          <ac:spMkLst>
            <pc:docMk/>
            <pc:sldMk cId="2636860930" sldId="418"/>
            <ac:spMk id="2" creationId="{523714C9-7252-4105-8A43-6068435FA6A4}"/>
          </ac:spMkLst>
        </pc:spChg>
        <pc:spChg chg="mod">
          <ac:chgData name="Ajit Kulkarni" userId="0cd88058-4a13-4fa1-afa2-ed1c82a7662a" providerId="ADAL" clId="{D8E6B19C-CD45-4382-8F17-9B39DBD9F5FB}" dt="2020-11-12T00:40:22.544" v="2637" actId="20577"/>
          <ac:spMkLst>
            <pc:docMk/>
            <pc:sldMk cId="2636860930" sldId="418"/>
            <ac:spMk id="3" creationId="{D09EDC99-3648-4AE9-BBAC-ACE13BD716EF}"/>
          </ac:spMkLst>
        </pc:spChg>
        <pc:picChg chg="add mod">
          <ac:chgData name="Ajit Kulkarni" userId="0cd88058-4a13-4fa1-afa2-ed1c82a7662a" providerId="ADAL" clId="{D8E6B19C-CD45-4382-8F17-9B39DBD9F5FB}" dt="2020-11-11T04:44:32.128" v="1151" actId="14100"/>
          <ac:picMkLst>
            <pc:docMk/>
            <pc:sldMk cId="2636860930" sldId="418"/>
            <ac:picMk id="2050" creationId="{E518DEDB-FAC1-4422-8314-2CFB482A46B2}"/>
          </ac:picMkLst>
        </pc:picChg>
      </pc:sldChg>
      <pc:sldChg chg="addSp modSp add modNotesTx">
        <pc:chgData name="Ajit Kulkarni" userId="0cd88058-4a13-4fa1-afa2-ed1c82a7662a" providerId="ADAL" clId="{D8E6B19C-CD45-4382-8F17-9B39DBD9F5FB}" dt="2020-11-11T22:44:06.348" v="1924" actId="20577"/>
        <pc:sldMkLst>
          <pc:docMk/>
          <pc:sldMk cId="3066324276" sldId="419"/>
        </pc:sldMkLst>
        <pc:spChg chg="mod">
          <ac:chgData name="Ajit Kulkarni" userId="0cd88058-4a13-4fa1-afa2-ed1c82a7662a" providerId="ADAL" clId="{D8E6B19C-CD45-4382-8F17-9B39DBD9F5FB}" dt="2020-11-11T04:46:54.004" v="1167" actId="1076"/>
          <ac:spMkLst>
            <pc:docMk/>
            <pc:sldMk cId="3066324276" sldId="419"/>
            <ac:spMk id="2" creationId="{0DC48956-C132-4516-810F-DDB4EBEBC1FA}"/>
          </ac:spMkLst>
        </pc:spChg>
        <pc:spChg chg="mod">
          <ac:chgData name="Ajit Kulkarni" userId="0cd88058-4a13-4fa1-afa2-ed1c82a7662a" providerId="ADAL" clId="{D8E6B19C-CD45-4382-8F17-9B39DBD9F5FB}" dt="2020-11-11T04:45:55.745" v="1154" actId="6549"/>
          <ac:spMkLst>
            <pc:docMk/>
            <pc:sldMk cId="3066324276" sldId="419"/>
            <ac:spMk id="3" creationId="{4B916D04-A6E9-4A4E-B173-B09AF2C3A0D1}"/>
          </ac:spMkLst>
        </pc:spChg>
        <pc:picChg chg="add mod">
          <ac:chgData name="Ajit Kulkarni" userId="0cd88058-4a13-4fa1-afa2-ed1c82a7662a" providerId="ADAL" clId="{D8E6B19C-CD45-4382-8F17-9B39DBD9F5FB}" dt="2020-11-11T04:46:56.473" v="1168" actId="14100"/>
          <ac:picMkLst>
            <pc:docMk/>
            <pc:sldMk cId="3066324276" sldId="419"/>
            <ac:picMk id="3074" creationId="{82C46156-5747-4B09-B253-63C26BC0862B}"/>
          </ac:picMkLst>
        </pc:picChg>
      </pc:sldChg>
      <pc:sldChg chg="modSp add ord">
        <pc:chgData name="Ajit Kulkarni" userId="0cd88058-4a13-4fa1-afa2-ed1c82a7662a" providerId="ADAL" clId="{D8E6B19C-CD45-4382-8F17-9B39DBD9F5FB}" dt="2020-11-12T00:40:14.417" v="2633" actId="20577"/>
        <pc:sldMkLst>
          <pc:docMk/>
          <pc:sldMk cId="2613662806" sldId="420"/>
        </pc:sldMkLst>
        <pc:spChg chg="mod">
          <ac:chgData name="Ajit Kulkarni" userId="0cd88058-4a13-4fa1-afa2-ed1c82a7662a" providerId="ADAL" clId="{D8E6B19C-CD45-4382-8F17-9B39DBD9F5FB}" dt="2020-11-12T00:40:14.417" v="2633" actId="20577"/>
          <ac:spMkLst>
            <pc:docMk/>
            <pc:sldMk cId="2613662806" sldId="420"/>
            <ac:spMk id="2" creationId="{8A60474B-2A6E-45B8-A69C-566D15CC7151}"/>
          </ac:spMkLst>
        </pc:spChg>
        <pc:spChg chg="mod">
          <ac:chgData name="Ajit Kulkarni" userId="0cd88058-4a13-4fa1-afa2-ed1c82a7662a" providerId="ADAL" clId="{D8E6B19C-CD45-4382-8F17-9B39DBD9F5FB}" dt="2020-11-11T22:10:45.736" v="1294" actId="20577"/>
          <ac:spMkLst>
            <pc:docMk/>
            <pc:sldMk cId="2613662806" sldId="420"/>
            <ac:spMk id="3" creationId="{91D0B5AE-10ED-4E93-ACC3-43D9A275EBC9}"/>
          </ac:spMkLst>
        </pc:spChg>
      </pc:sldChg>
      <pc:sldChg chg="modSp add modNotesTx">
        <pc:chgData name="Ajit Kulkarni" userId="0cd88058-4a13-4fa1-afa2-ed1c82a7662a" providerId="ADAL" clId="{D8E6B19C-CD45-4382-8F17-9B39DBD9F5FB}" dt="2020-11-11T22:48:08.697" v="1943" actId="313"/>
        <pc:sldMkLst>
          <pc:docMk/>
          <pc:sldMk cId="440142918" sldId="421"/>
        </pc:sldMkLst>
        <pc:spChg chg="mod">
          <ac:chgData name="Ajit Kulkarni" userId="0cd88058-4a13-4fa1-afa2-ed1c82a7662a" providerId="ADAL" clId="{D8E6B19C-CD45-4382-8F17-9B39DBD9F5FB}" dt="2020-11-11T22:48:00.339" v="1942" actId="20578"/>
          <ac:spMkLst>
            <pc:docMk/>
            <pc:sldMk cId="440142918" sldId="421"/>
            <ac:spMk id="2" creationId="{33086DFA-8105-47C0-BB33-EB775600F1EC}"/>
          </ac:spMkLst>
        </pc:spChg>
        <pc:spChg chg="mod">
          <ac:chgData name="Ajit Kulkarni" userId="0cd88058-4a13-4fa1-afa2-ed1c82a7662a" providerId="ADAL" clId="{D8E6B19C-CD45-4382-8F17-9B39DBD9F5FB}" dt="2020-11-11T22:23:15.166" v="1614" actId="403"/>
          <ac:spMkLst>
            <pc:docMk/>
            <pc:sldMk cId="440142918" sldId="421"/>
            <ac:spMk id="3" creationId="{90B86919-5D09-4498-B56E-0C1565BDDCB5}"/>
          </ac:spMkLst>
        </pc:spChg>
      </pc:sldChg>
      <pc:sldChg chg="addSp modSp add">
        <pc:chgData name="Ajit Kulkarni" userId="0cd88058-4a13-4fa1-afa2-ed1c82a7662a" providerId="ADAL" clId="{D8E6B19C-CD45-4382-8F17-9B39DBD9F5FB}" dt="2020-11-12T01:28:25.495" v="2667" actId="14100"/>
        <pc:sldMkLst>
          <pc:docMk/>
          <pc:sldMk cId="3377247541" sldId="422"/>
        </pc:sldMkLst>
        <pc:spChg chg="mod">
          <ac:chgData name="Ajit Kulkarni" userId="0cd88058-4a13-4fa1-afa2-ed1c82a7662a" providerId="ADAL" clId="{D8E6B19C-CD45-4382-8F17-9B39DBD9F5FB}" dt="2020-11-12T01:27:31.195" v="2665" actId="20577"/>
          <ac:spMkLst>
            <pc:docMk/>
            <pc:sldMk cId="3377247541" sldId="422"/>
            <ac:spMk id="2" creationId="{A7FC0281-2AC5-4606-803F-02B6C3C75BFA}"/>
          </ac:spMkLst>
        </pc:spChg>
        <pc:spChg chg="mod">
          <ac:chgData name="Ajit Kulkarni" userId="0cd88058-4a13-4fa1-afa2-ed1c82a7662a" providerId="ADAL" clId="{D8E6B19C-CD45-4382-8F17-9B39DBD9F5FB}" dt="2020-11-11T22:59:04.760" v="2254" actId="20577"/>
          <ac:spMkLst>
            <pc:docMk/>
            <pc:sldMk cId="3377247541" sldId="422"/>
            <ac:spMk id="3" creationId="{6520B7A9-3BEC-485C-B3FA-06AE67EC5D02}"/>
          </ac:spMkLst>
        </pc:spChg>
        <pc:picChg chg="add mod">
          <ac:chgData name="Ajit Kulkarni" userId="0cd88058-4a13-4fa1-afa2-ed1c82a7662a" providerId="ADAL" clId="{D8E6B19C-CD45-4382-8F17-9B39DBD9F5FB}" dt="2020-11-12T01:28:25.495" v="2667" actId="14100"/>
          <ac:picMkLst>
            <pc:docMk/>
            <pc:sldMk cId="3377247541" sldId="422"/>
            <ac:picMk id="4" creationId="{775B7961-6628-4DF0-A46B-8B3E1611844E}"/>
          </ac:picMkLst>
        </pc:picChg>
      </pc:sldChg>
    </pc:docChg>
  </pc:docChgLst>
  <pc:docChgLst>
    <pc:chgData name="Ajit Kulkarni" userId="0cd88058-4a13-4fa1-afa2-ed1c82a7662a" providerId="ADAL" clId="{08BBA8AA-C1D4-4BF7-AB7D-F7C02ACDB7A3}"/>
    <pc:docChg chg="modSld">
      <pc:chgData name="Ajit Kulkarni" userId="0cd88058-4a13-4fa1-afa2-ed1c82a7662a" providerId="ADAL" clId="{08BBA8AA-C1D4-4BF7-AB7D-F7C02ACDB7A3}" dt="2020-11-12T04:32:45.444" v="61" actId="6549"/>
      <pc:docMkLst>
        <pc:docMk/>
      </pc:docMkLst>
      <pc:sldChg chg="modNotesTx">
        <pc:chgData name="Ajit Kulkarni" userId="0cd88058-4a13-4fa1-afa2-ed1c82a7662a" providerId="ADAL" clId="{08BBA8AA-C1D4-4BF7-AB7D-F7C02ACDB7A3}" dt="2020-11-12T04:31:37.734" v="11" actId="20577"/>
        <pc:sldMkLst>
          <pc:docMk/>
          <pc:sldMk cId="2062217670" sldId="417"/>
        </pc:sldMkLst>
      </pc:sldChg>
      <pc:sldChg chg="modNotesTx">
        <pc:chgData name="Ajit Kulkarni" userId="0cd88058-4a13-4fa1-afa2-ed1c82a7662a" providerId="ADAL" clId="{08BBA8AA-C1D4-4BF7-AB7D-F7C02ACDB7A3}" dt="2020-11-12T04:32:45.444" v="61" actId="6549"/>
        <pc:sldMkLst>
          <pc:docMk/>
          <pc:sldMk cId="2636860930" sldId="4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3566D-3952-4854-BA7F-4D9AF6D54A6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7DB8FBA-1902-48C3-B8D2-9184588813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2602BB-36B9-41E8-A110-C8B717F6AE87}" type="datetimeFigureOut">
              <a:rPr lang="en-US" smtClean="0"/>
              <a:t>11/16/2020</a:t>
            </a:fld>
            <a:endParaRPr lang="en-US"/>
          </a:p>
        </p:txBody>
      </p:sp>
      <p:sp>
        <p:nvSpPr>
          <p:cNvPr id="4" name="Footer Placeholder 3">
            <a:extLst>
              <a:ext uri="{FF2B5EF4-FFF2-40B4-BE49-F238E27FC236}">
                <a16:creationId xmlns:a16="http://schemas.microsoft.com/office/drawing/2014/main" id="{81509598-DC04-4E38-A69C-CE475AECEB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3BD1D6-EEE4-4FDE-991A-080C47612EE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83FBB3-C827-4BB1-AC30-89A240893609}" type="slidenum">
              <a:rPr lang="en-US" smtClean="0"/>
              <a:t>‹#›</a:t>
            </a:fld>
            <a:endParaRPr lang="en-US"/>
          </a:p>
        </p:txBody>
      </p:sp>
    </p:spTree>
    <p:extLst>
      <p:ext uri="{BB962C8B-B14F-4D97-AF65-F5344CB8AC3E}">
        <p14:creationId xmlns:p14="http://schemas.microsoft.com/office/powerpoint/2010/main" val="375768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3620E6-71DD-47FB-85E8-EE6800C7C39C}" type="datetimeFigureOut">
              <a:rPr lang="en-US" smtClean="0"/>
              <a:t>11/16/2020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D5BB03-A3BB-4422-8B35-B8EB0C671B15}" type="slidenum">
              <a:rPr lang="en-US" smtClean="0"/>
              <a:t>‹#›</a:t>
            </a:fld>
            <a:endParaRPr lang="en-US"/>
          </a:p>
        </p:txBody>
      </p:sp>
    </p:spTree>
    <p:extLst>
      <p:ext uri="{BB962C8B-B14F-4D97-AF65-F5344CB8AC3E}">
        <p14:creationId xmlns:p14="http://schemas.microsoft.com/office/powerpoint/2010/main" val="150951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5BB03-A3BB-4422-8B35-B8EB0C671B15}" type="slidenum">
              <a:rPr lang="en-US" smtClean="0"/>
              <a:t>1</a:t>
            </a:fld>
            <a:endParaRPr lang="en-US"/>
          </a:p>
        </p:txBody>
      </p:sp>
    </p:spTree>
    <p:extLst>
      <p:ext uri="{BB962C8B-B14F-4D97-AF65-F5344CB8AC3E}">
        <p14:creationId xmlns:p14="http://schemas.microsoft.com/office/powerpoint/2010/main" val="287479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TC Energy has an extensive Pipeline Maintenance Program (PMP) to monitor, inspect and repair our pipeline facilities. Regular maintenance activities include: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Aerial patrol </a:t>
            </a:r>
            <a:r>
              <a:rPr lang="en-US" sz="1200" b="0" i="0" u="none" strike="noStrike" kern="1200" baseline="0" dirty="0">
                <a:solidFill>
                  <a:schemeClr val="tx1"/>
                </a:solidFill>
                <a:latin typeface="+mn-lt"/>
                <a:ea typeface="+mn-ea"/>
                <a:cs typeface="+mn-cs"/>
              </a:rPr>
              <a:t>– We regularly inspect the pipeline route from low-flying helicopters and airplanes. The pilots look for hazards to the pipeline from outside  sources (e.g. unauthorized activity, soil disturbances) that could affect the integrity of our pipeline system.</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Leak detection </a:t>
            </a:r>
            <a:r>
              <a:rPr lang="en-US" sz="1200" b="0" i="0" u="none" strike="noStrike" kern="1200" baseline="0" dirty="0">
                <a:solidFill>
                  <a:schemeClr val="tx1"/>
                </a:solidFill>
                <a:latin typeface="+mn-lt"/>
                <a:ea typeface="+mn-ea"/>
                <a:cs typeface="+mn-cs"/>
              </a:rPr>
              <a:t>- We regularly use sensitive leak detection equipment on aerial patrols of our natural gas pipelines to detect leaks. Sophisticated computational leak detection systems are used in addition to visual aerial patrols to identify leaks on our assets.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Cover surveys </a:t>
            </a:r>
            <a:r>
              <a:rPr lang="en-US" sz="1200" b="0" i="0" u="none" strike="noStrike" kern="1200" baseline="0" dirty="0">
                <a:solidFill>
                  <a:schemeClr val="tx1"/>
                </a:solidFill>
                <a:latin typeface="+mn-lt"/>
                <a:ea typeface="+mn-ea"/>
                <a:cs typeface="+mn-cs"/>
              </a:rPr>
              <a:t>– We investigate areas where we suspect wind or water erosion may have reduced the depth of ground cover over our pipelines so we can maintain the integrity of the pipe.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Geotechnical monitoring </a:t>
            </a:r>
            <a:r>
              <a:rPr lang="en-US" sz="1200" b="0" i="0" u="none" strike="noStrike" kern="1200" baseline="0" dirty="0">
                <a:solidFill>
                  <a:schemeClr val="tx1"/>
                </a:solidFill>
                <a:latin typeface="+mn-lt"/>
                <a:ea typeface="+mn-ea"/>
                <a:cs typeface="+mn-cs"/>
              </a:rPr>
              <a:t>– Our pipelines cross thousands of bodies of water and significant slopes. All of these are monitored for erosion and movement during aerial patrol. More active slopes and streams are monitored more thoroughly through a variety of survey techniques.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Hydrostatic testing </a:t>
            </a:r>
            <a:r>
              <a:rPr lang="en-US" sz="1200" b="0" i="0" u="none" strike="noStrike" kern="1200" baseline="0" dirty="0">
                <a:solidFill>
                  <a:schemeClr val="tx1"/>
                </a:solidFill>
                <a:latin typeface="+mn-lt"/>
                <a:ea typeface="+mn-ea"/>
                <a:cs typeface="+mn-cs"/>
              </a:rPr>
              <a:t>– We can verify the integrity of our pipeline by removing natural gas from the pipeline, replacing the gas with water and then pressurizing the pipeline to a level far greater than it experiences during normal operation. If a leak occurs during testing, TC Energy will repair or replace the affected section of pipe.</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In-line inspection </a:t>
            </a:r>
            <a:r>
              <a:rPr lang="en-US" sz="1200" b="0" i="0" u="none" strike="noStrike" kern="1200" baseline="0" dirty="0">
                <a:solidFill>
                  <a:schemeClr val="tx1"/>
                </a:solidFill>
                <a:latin typeface="+mn-lt"/>
                <a:ea typeface="+mn-ea"/>
                <a:cs typeface="+mn-cs"/>
              </a:rPr>
              <a:t>– In-line inspection, also referred to as ‘pigging,’ looks for any locations where corrosion may have occurred. Specialized internal inspection devices called ‘smart pigs’ travel through the pipeline collecting data. The data is then analyzed to determine if there are areas of concern requiring further investigation.</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Investigative digs </a:t>
            </a:r>
            <a:r>
              <a:rPr lang="en-US" sz="1200" b="0" i="0" u="none" strike="noStrike" kern="1200" baseline="0" dirty="0">
                <a:solidFill>
                  <a:schemeClr val="tx1"/>
                </a:solidFill>
                <a:latin typeface="+mn-lt"/>
                <a:ea typeface="+mn-ea"/>
                <a:cs typeface="+mn-cs"/>
              </a:rPr>
              <a:t>– We conduct investigative digs based on the data analysis from pigging and other information. Sections of pipeline</a:t>
            </a:r>
          </a:p>
          <a:p>
            <a:r>
              <a:rPr lang="en-US" sz="1200" b="0" i="0" u="none" strike="noStrike" kern="1200" baseline="0" dirty="0">
                <a:solidFill>
                  <a:schemeClr val="tx1"/>
                </a:solidFill>
                <a:latin typeface="+mn-lt"/>
                <a:ea typeface="+mn-ea"/>
                <a:cs typeface="+mn-cs"/>
              </a:rPr>
              <a:t>are excavated to investigate their condition and to ensure integrity</a:t>
            </a:r>
            <a:r>
              <a:rPr lang="en-US" sz="1200" b="0" i="0" u="none" strike="noStrike" kern="1200" baseline="0">
                <a:solidFill>
                  <a:schemeClr val="tx1"/>
                </a:solidFill>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13</a:t>
            </a:fld>
            <a:endParaRPr lang="en-US"/>
          </a:p>
        </p:txBody>
      </p:sp>
    </p:spTree>
    <p:extLst>
      <p:ext uri="{BB962C8B-B14F-4D97-AF65-F5344CB8AC3E}">
        <p14:creationId xmlns:p14="http://schemas.microsoft.com/office/powerpoint/2010/main" val="3621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Design</a:t>
            </a:r>
          </a:p>
          <a:p>
            <a:r>
              <a:rPr lang="en-US" sz="1200" b="0" i="0" u="none" strike="noStrike" kern="1200" baseline="0" dirty="0">
                <a:solidFill>
                  <a:schemeClr val="tx1"/>
                </a:solidFill>
                <a:latin typeface="+mn-lt"/>
                <a:ea typeface="+mn-ea"/>
                <a:cs typeface="+mn-cs"/>
              </a:rPr>
              <a:t>TC Energy uses top quality steel and welding techniques throughout our natural gas and oil pipeline systems. We take additional safety precautions where pipelines cross roads, railway tracks, waterways and in areas of higher population. </a:t>
            </a:r>
          </a:p>
          <a:p>
            <a:r>
              <a:rPr lang="en-US" sz="1200" b="1" i="0" u="none" strike="noStrike" kern="1200" baseline="0" dirty="0">
                <a:solidFill>
                  <a:schemeClr val="tx1"/>
                </a:solidFill>
                <a:latin typeface="+mn-lt"/>
                <a:ea typeface="+mn-ea"/>
                <a:cs typeface="+mn-cs"/>
              </a:rPr>
              <a:t>Construction</a:t>
            </a:r>
          </a:p>
          <a:p>
            <a:r>
              <a:rPr lang="en-US" sz="1200" b="0" i="0" u="none" strike="noStrike" kern="1200" baseline="0" dirty="0">
                <a:solidFill>
                  <a:schemeClr val="tx1"/>
                </a:solidFill>
                <a:latin typeface="+mn-lt"/>
                <a:ea typeface="+mn-ea"/>
                <a:cs typeface="+mn-cs"/>
              </a:rPr>
              <a:t>During construction, all welds are checked by an x-ray or ultrasonic process to ensure the welds are sound. To protect against corrosion, the external surface of  the pipeline is coated.</a:t>
            </a:r>
          </a:p>
          <a:p>
            <a:r>
              <a:rPr lang="en-US" sz="1200" b="1" i="0" u="none" strike="noStrike" kern="1200" baseline="0" dirty="0">
                <a:solidFill>
                  <a:schemeClr val="tx1"/>
                </a:solidFill>
                <a:latin typeface="+mn-lt"/>
                <a:ea typeface="+mn-ea"/>
                <a:cs typeface="+mn-cs"/>
              </a:rPr>
              <a:t>Operation</a:t>
            </a:r>
          </a:p>
          <a:p>
            <a:r>
              <a:rPr lang="en-US" sz="1200" b="0" i="0" u="none" strike="noStrike" kern="1200" baseline="0" dirty="0">
                <a:solidFill>
                  <a:schemeClr val="tx1"/>
                </a:solidFill>
                <a:latin typeface="+mn-lt"/>
                <a:ea typeface="+mn-ea"/>
                <a:cs typeface="+mn-cs"/>
              </a:rPr>
              <a:t>During operations, a very low-voltage electrical current – called cathodic protection – is applied to the pipe. The applied current protects the pipe from corrosion</a:t>
            </a:r>
          </a:p>
          <a:p>
            <a:r>
              <a:rPr lang="en-US" sz="1200" b="0" i="0" u="none" strike="noStrike" kern="1200" baseline="0" dirty="0">
                <a:solidFill>
                  <a:schemeClr val="tx1"/>
                </a:solidFill>
                <a:latin typeface="+mn-lt"/>
                <a:ea typeface="+mn-ea"/>
                <a:cs typeface="+mn-cs"/>
              </a:rPr>
              <a:t>in areas where coatings may have been compromised. The cathodic protection system is monitored on a monthly basis to ensure proper operation. The entire transmission system is monitored 24 hours a day by highly trained TC Energy employees from a computerized control center. From here, we are able </a:t>
            </a:r>
          </a:p>
          <a:p>
            <a:r>
              <a:rPr lang="en-US" sz="1200" b="0" i="0" u="none" strike="noStrike" kern="1200" baseline="0" dirty="0">
                <a:solidFill>
                  <a:schemeClr val="tx1"/>
                </a:solidFill>
                <a:latin typeface="+mn-lt"/>
                <a:ea typeface="+mn-ea"/>
                <a:cs typeface="+mn-cs"/>
              </a:rPr>
              <a:t>to detect changes in pressure along our pipelines and ensure that all facilities are operating properly.</a:t>
            </a:r>
          </a:p>
          <a:p>
            <a:r>
              <a:rPr lang="en-US" sz="1200" b="1" i="0" u="none" strike="noStrike" kern="1200" baseline="0" dirty="0">
                <a:solidFill>
                  <a:schemeClr val="tx1"/>
                </a:solidFill>
                <a:latin typeface="+mn-lt"/>
                <a:ea typeface="+mn-ea"/>
                <a:cs typeface="+mn-cs"/>
              </a:rPr>
              <a:t>Environmental practices</a:t>
            </a:r>
          </a:p>
          <a:p>
            <a:r>
              <a:rPr lang="en-US" sz="1200" b="0" i="0" u="none" strike="noStrike" kern="1200" baseline="0" dirty="0">
                <a:solidFill>
                  <a:schemeClr val="tx1"/>
                </a:solidFill>
                <a:latin typeface="+mn-lt"/>
                <a:ea typeface="+mn-ea"/>
                <a:cs typeface="+mn-cs"/>
              </a:rPr>
              <a:t>Prior to any ground disturbance, TC Energy ensures that site-specific environmental protection measures are incorporated to ensure equivalent land capability is maintained. At TC Energy, this includes minimizing and mitigating effects on soil, water, wildlife and vegetation.</a:t>
            </a:r>
          </a:p>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14</a:t>
            </a:fld>
            <a:endParaRPr lang="en-US"/>
          </a:p>
        </p:txBody>
      </p:sp>
    </p:spTree>
    <p:extLst>
      <p:ext uri="{BB962C8B-B14F-4D97-AF65-F5344CB8AC3E}">
        <p14:creationId xmlns:p14="http://schemas.microsoft.com/office/powerpoint/2010/main" val="32238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2</a:t>
            </a:fld>
            <a:endParaRPr lang="en-US"/>
          </a:p>
        </p:txBody>
      </p:sp>
    </p:spTree>
    <p:extLst>
      <p:ext uri="{BB962C8B-B14F-4D97-AF65-F5344CB8AC3E}">
        <p14:creationId xmlns:p14="http://schemas.microsoft.com/office/powerpoint/2010/main" val="3346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3</a:t>
            </a:fld>
            <a:endParaRPr lang="en-US"/>
          </a:p>
        </p:txBody>
      </p:sp>
    </p:spTree>
    <p:extLst>
      <p:ext uri="{BB962C8B-B14F-4D97-AF65-F5344CB8AC3E}">
        <p14:creationId xmlns:p14="http://schemas.microsoft.com/office/powerpoint/2010/main" val="67379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4</a:t>
            </a:fld>
            <a:endParaRPr lang="en-US"/>
          </a:p>
        </p:txBody>
      </p:sp>
    </p:spTree>
    <p:extLst>
      <p:ext uri="{BB962C8B-B14F-4D97-AF65-F5344CB8AC3E}">
        <p14:creationId xmlns:p14="http://schemas.microsoft.com/office/powerpoint/2010/main" val="110511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Passion has been playing with machines</a:t>
            </a:r>
          </a:p>
          <a:p>
            <a:pPr marL="171450" indent="-171450">
              <a:buFont typeface="Arial" panose="020B0604020202020204" pitchFamily="34" charset="0"/>
              <a:buChar char="•"/>
            </a:pPr>
            <a:r>
              <a:rPr lang="en-US" dirty="0"/>
              <a:t>Physics and Math have been my favorite subjects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6</a:t>
            </a:fld>
            <a:endParaRPr lang="en-US"/>
          </a:p>
        </p:txBody>
      </p:sp>
    </p:spTree>
    <p:extLst>
      <p:ext uri="{BB962C8B-B14F-4D97-AF65-F5344CB8AC3E}">
        <p14:creationId xmlns:p14="http://schemas.microsoft.com/office/powerpoint/2010/main" val="44892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all need Energy from charging our smart phones to charging Tesla car battery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Demand for Energy is increasing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8</a:t>
            </a:fld>
            <a:endParaRPr lang="en-US"/>
          </a:p>
        </p:txBody>
      </p:sp>
    </p:spTree>
    <p:extLst>
      <p:ext uri="{BB962C8B-B14F-4D97-AF65-F5344CB8AC3E}">
        <p14:creationId xmlns:p14="http://schemas.microsoft.com/office/powerpoint/2010/main" val="362054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move the volume of even a modest pipeline, it would take a constant line of tanker trucks, about 750 per day, loading up and moving out every two minutes, 24 hours a day, seven days a week.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railroad-equivalent of this single pipeline would be a train of seventy-five 2,000-barrel tank rail cars everyday.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alternatives would require many times the people, clog the air with engine pollutants, be prohibitively expensive and — with many more vehicles on roads and rails carrying hazardous materials — unacceptably dangerous.</a:t>
            </a:r>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9</a:t>
            </a:fld>
            <a:endParaRPr lang="en-US"/>
          </a:p>
        </p:txBody>
      </p:sp>
    </p:spTree>
    <p:extLst>
      <p:ext uri="{BB962C8B-B14F-4D97-AF65-F5344CB8AC3E}">
        <p14:creationId xmlns:p14="http://schemas.microsoft.com/office/powerpoint/2010/main" val="331753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Pipelines are everywhere! </a:t>
            </a:r>
          </a:p>
          <a:p>
            <a:endParaRPr lang="en-US" dirty="0"/>
          </a:p>
          <a:p>
            <a:r>
              <a:rPr lang="en-US" dirty="0"/>
              <a:t>Pipelines operate at 400-1000 psig and require booster compressor stations in order to maintain the pressure for </a:t>
            </a:r>
            <a:r>
              <a:rPr lang="en-US"/>
              <a:t>efficient transport</a:t>
            </a:r>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10</a:t>
            </a:fld>
            <a:endParaRPr lang="en-US"/>
          </a:p>
        </p:txBody>
      </p:sp>
    </p:spTree>
    <p:extLst>
      <p:ext uri="{BB962C8B-B14F-4D97-AF65-F5344CB8AC3E}">
        <p14:creationId xmlns:p14="http://schemas.microsoft.com/office/powerpoint/2010/main" val="54300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May contain compressors, pumps, valves, meters, sumps, pig launchers, electrical substation and pump controls and ancillary equipment</a:t>
            </a:r>
          </a:p>
          <a:p>
            <a:pPr marL="342900" indent="-342900">
              <a:buFont typeface="Arial" panose="020B0604020202020204" pitchFamily="34" charset="0"/>
              <a:buChar char="•"/>
            </a:pPr>
            <a:r>
              <a:rPr lang="en-US" sz="1200" dirty="0"/>
              <a:t>Allow for maintenance of valves and equipment</a:t>
            </a:r>
          </a:p>
          <a:p>
            <a:pPr marL="342900" indent="-342900">
              <a:buFont typeface="Arial" panose="020B0604020202020204" pitchFamily="34" charset="0"/>
              <a:buChar char="•"/>
            </a:pPr>
            <a:r>
              <a:rPr lang="en-US" sz="1200" dirty="0"/>
              <a:t>Mechanically, they can be complex within multiple connections to pipeline systems</a:t>
            </a:r>
          </a:p>
          <a:p>
            <a:pPr marL="342900" indent="-342900">
              <a:buFont typeface="Arial" panose="020B0604020202020204" pitchFamily="34" charset="0"/>
              <a:buChar char="•"/>
            </a:pPr>
            <a:r>
              <a:rPr lang="en-US" sz="1200" dirty="0"/>
              <a:t>Manned or operated remotely</a:t>
            </a:r>
          </a:p>
          <a:p>
            <a:endParaRPr lang="en-US" dirty="0"/>
          </a:p>
        </p:txBody>
      </p:sp>
      <p:sp>
        <p:nvSpPr>
          <p:cNvPr id="4" name="Slide Number Placeholder 3"/>
          <p:cNvSpPr>
            <a:spLocks noGrp="1"/>
          </p:cNvSpPr>
          <p:nvPr>
            <p:ph type="sldNum" sz="quarter" idx="5"/>
          </p:nvPr>
        </p:nvSpPr>
        <p:spPr/>
        <p:txBody>
          <a:bodyPr/>
          <a:lstStyle/>
          <a:p>
            <a:fld id="{6FD5BB03-A3BB-4422-8B35-B8EB0C671B15}" type="slidenum">
              <a:rPr lang="en-US" smtClean="0"/>
              <a:t>11</a:t>
            </a:fld>
            <a:endParaRPr lang="en-US"/>
          </a:p>
        </p:txBody>
      </p:sp>
    </p:spTree>
    <p:extLst>
      <p:ext uri="{BB962C8B-B14F-4D97-AF65-F5344CB8AC3E}">
        <p14:creationId xmlns:p14="http://schemas.microsoft.com/office/powerpoint/2010/main" val="214239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transcanada.com/"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sp>
        <p:nvSpPr>
          <p:cNvPr id="6" name="PresentationTitle">
            <a:extLst>
              <a:ext uri="{FF2B5EF4-FFF2-40B4-BE49-F238E27FC236}">
                <a16:creationId xmlns:a16="http://schemas.microsoft.com/office/drawing/2014/main" id="{78676514-58D7-412D-8EDD-61154BA1444D}"/>
              </a:ext>
            </a:extLst>
          </p:cNvPr>
          <p:cNvSpPr>
            <a:spLocks noGrp="1"/>
          </p:cNvSpPr>
          <p:nvPr>
            <p:ph type="body" sz="quarter" idx="10" hasCustomPrompt="1"/>
          </p:nvPr>
        </p:nvSpPr>
        <p:spPr>
          <a:xfrm>
            <a:off x="628830" y="4694124"/>
            <a:ext cx="7854949" cy="1254471"/>
          </a:xfrm>
          <a:prstGeom prst="rect">
            <a:avLst/>
          </a:prstGeom>
          <a:noFill/>
        </p:spPr>
        <p:txBody>
          <a:bodyPr anchor="b">
            <a:noAutofit/>
          </a:bodyPr>
          <a:lstStyle>
            <a:lvl1pPr algn="l">
              <a:defRPr sz="4000" b="1">
                <a:solidFill>
                  <a:schemeClr val="bg1"/>
                </a:solidFill>
                <a:latin typeface="+mj-lt"/>
              </a:defRPr>
            </a:lvl1pPr>
            <a:lvl2pPr>
              <a:defRPr sz="4400" b="0">
                <a:solidFill>
                  <a:schemeClr val="tx1"/>
                </a:solidFill>
                <a:latin typeface="+mj-lt"/>
              </a:defRPr>
            </a:lvl2pPr>
            <a:lvl3pPr>
              <a:defRPr sz="4400" b="0">
                <a:solidFill>
                  <a:schemeClr val="tx1"/>
                </a:solidFill>
                <a:latin typeface="+mj-lt"/>
              </a:defRPr>
            </a:lvl3pPr>
            <a:lvl4pPr>
              <a:defRPr sz="4400" b="0">
                <a:solidFill>
                  <a:schemeClr val="tx1"/>
                </a:solidFill>
                <a:latin typeface="+mj-lt"/>
              </a:defRPr>
            </a:lvl4pPr>
            <a:lvl5pPr>
              <a:defRPr sz="4400" b="0">
                <a:solidFill>
                  <a:schemeClr val="tx1"/>
                </a:solidFill>
                <a:latin typeface="+mj-lt"/>
              </a:defRPr>
            </a:lvl5pPr>
          </a:lstStyle>
          <a:p>
            <a:pPr lvl="0"/>
            <a:r>
              <a:rPr lang="en-US" dirty="0"/>
              <a:t>Click to add title</a:t>
            </a:r>
          </a:p>
        </p:txBody>
      </p:sp>
      <p:sp>
        <p:nvSpPr>
          <p:cNvPr id="8" name="Text Placeholder 7">
            <a:extLst>
              <a:ext uri="{FF2B5EF4-FFF2-40B4-BE49-F238E27FC236}">
                <a16:creationId xmlns:a16="http://schemas.microsoft.com/office/drawing/2014/main" id="{81123413-4F20-4E6F-A1CE-202AFFEC2312}"/>
              </a:ext>
            </a:extLst>
          </p:cNvPr>
          <p:cNvSpPr>
            <a:spLocks noGrp="1"/>
          </p:cNvSpPr>
          <p:nvPr>
            <p:ph type="body" sz="quarter" idx="11" hasCustomPrompt="1"/>
          </p:nvPr>
        </p:nvSpPr>
        <p:spPr>
          <a:xfrm>
            <a:off x="645456" y="5948595"/>
            <a:ext cx="7838323" cy="452211"/>
          </a:xfrm>
          <a:prstGeom prst="rect">
            <a:avLst/>
          </a:prstGeom>
          <a:noFill/>
        </p:spPr>
        <p:txBody>
          <a:bodyPr>
            <a:noAutofit/>
          </a:bodyPr>
          <a:lstStyle>
            <a:lvl1pPr algn="l">
              <a:defRPr sz="2200">
                <a:solidFill>
                  <a:schemeClr val="bg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en-US" dirty="0"/>
              <a:t>Click to add description </a:t>
            </a:r>
          </a:p>
        </p:txBody>
      </p:sp>
      <p:pic>
        <p:nvPicPr>
          <p:cNvPr id="9" name="Picture 8">
            <a:extLst>
              <a:ext uri="{FF2B5EF4-FFF2-40B4-BE49-F238E27FC236}">
                <a16:creationId xmlns:a16="http://schemas.microsoft.com/office/drawing/2014/main" id="{F0C51B75-75BD-4577-874B-0F4F3E05BB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8919712" y="5643638"/>
            <a:ext cx="2647301" cy="585216"/>
          </a:xfrm>
          <a:prstGeom prst="rect">
            <a:avLst/>
          </a:prstGeom>
        </p:spPr>
      </p:pic>
    </p:spTree>
    <p:extLst>
      <p:ext uri="{BB962C8B-B14F-4D97-AF65-F5344CB8AC3E}">
        <p14:creationId xmlns:p14="http://schemas.microsoft.com/office/powerpoint/2010/main" val="212864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ward-Looking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5E3E63E-53FC-45FC-94D4-8F7BC4D4874F}"/>
              </a:ext>
            </a:extLst>
          </p:cNvPr>
          <p:cNvSpPr txBox="1">
            <a:spLocks/>
          </p:cNvSpPr>
          <p:nvPr userDrawn="1"/>
        </p:nvSpPr>
        <p:spPr>
          <a:xfrm>
            <a:off x="603013" y="1375873"/>
            <a:ext cx="10985974" cy="4836919"/>
          </a:xfrm>
          <a:prstGeom prst="rect">
            <a:avLst/>
          </a:prstGeom>
        </p:spPr>
        <p:txBody>
          <a:bodyPr vert="horz" lIns="91440" tIns="45720" rIns="91440" bIns="45720" numCol="2" spcCol="457200" rtlCol="0" anchor="t">
            <a:normAutofit fontScale="77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nSpc>
                <a:spcPct val="120000"/>
              </a:lnSpc>
              <a:spcBef>
                <a:spcPts val="1200"/>
              </a:spcBef>
            </a:pPr>
            <a:r>
              <a:rPr lang="en-US" sz="1400" dirty="0">
                <a:solidFill>
                  <a:schemeClr val="tx1"/>
                </a:solidFill>
                <a:latin typeface="+mn-lt"/>
              </a:rPr>
              <a:t>This presentation includes certain forward-looking information, including future -- oriented financial information or financial outlook, which is intended to help current and potential investors understand management’s assessment of our future plans and financial outlook, and our future prospects overall. Statements that are forward-looking are based on certain assumptions and on what we know and expect today and generally include words like anticipate, expect, believe, may, will, should, estimate or other similar words.</a:t>
            </a:r>
          </a:p>
          <a:p>
            <a:pPr>
              <a:lnSpc>
                <a:spcPct val="120000"/>
              </a:lnSpc>
              <a:spcBef>
                <a:spcPts val="1200"/>
              </a:spcBef>
            </a:pPr>
            <a:r>
              <a:rPr lang="en-US" sz="1400" dirty="0">
                <a:solidFill>
                  <a:schemeClr val="tx1"/>
                </a:solidFill>
                <a:latin typeface="+mn-lt"/>
              </a:rPr>
              <a:t>Forward-looking statements do not guarantee future performance. Actual events and results could be significantly different because of assumptions, risks or uncertainties related to our business or events that happen after the date of this presentation. Our forward-looking information in this presentation includes statements related to future dividend growth and the future growth of our core businesses.</a:t>
            </a:r>
          </a:p>
          <a:p>
            <a:pPr>
              <a:lnSpc>
                <a:spcPct val="120000"/>
              </a:lnSpc>
              <a:spcBef>
                <a:spcPts val="1200"/>
              </a:spcBef>
            </a:pPr>
            <a:r>
              <a:rPr lang="en-US" sz="1400" dirty="0">
                <a:solidFill>
                  <a:schemeClr val="tx1"/>
                </a:solidFill>
                <a:latin typeface="+mn-lt"/>
              </a:rPr>
              <a:t>Our forward-looking information is based on certain key assumptions and is subject to risks and uncertainties, including but not limited to: Our ability to successfully implement our strategic priorities and whether they will yield the expected benefits; the operating performance of our pipeline and energy assets; amount of capacity sold and rates achieved in our pipeline businesses; the availability and price of energy commodities; the amount of capacity payments and revenues from our energy business; regulatory decisions and outcomes, including those related to recent FERC policy changes, outcomes of legal proceedings, including arbitration and insurance claims; performance and credit risk of our counterparties; changes in market commodity prices; changes in the regulatory environment; changes in the political environment; changes in environmental and other laws and regulations; competitive factors in the pipeline and energy sectors; construction and completion of capital projects; costs for </a:t>
            </a:r>
            <a:r>
              <a:rPr lang="en-US" sz="1400" dirty="0" err="1">
                <a:solidFill>
                  <a:schemeClr val="tx1"/>
                </a:solidFill>
                <a:latin typeface="+mn-lt"/>
              </a:rPr>
              <a:t>labour</a:t>
            </a:r>
            <a:r>
              <a:rPr lang="en-US" sz="1400" dirty="0">
                <a:solidFill>
                  <a:schemeClr val="tx1"/>
                </a:solidFill>
                <a:latin typeface="+mn-lt"/>
              </a:rPr>
              <a:t>, equipment and materials; access to capital markets, including the economic benefit of asset drop downs to TC </a:t>
            </a:r>
            <a:r>
              <a:rPr lang="en-US" sz="1400" dirty="0" err="1">
                <a:solidFill>
                  <a:schemeClr val="tx1"/>
                </a:solidFill>
                <a:latin typeface="+mn-lt"/>
              </a:rPr>
              <a:t>PipeLines</a:t>
            </a:r>
            <a:r>
              <a:rPr lang="en-US" sz="1400" dirty="0">
                <a:solidFill>
                  <a:schemeClr val="tx1"/>
                </a:solidFill>
                <a:latin typeface="+mn-lt"/>
              </a:rPr>
              <a:t>, LP; interest, tax and foreign exchange rates, including the impact of U.S. Tax Reform; weather cyber security; technological developments; and economic conditions in North America as well as globally. You can read more about these risks and others in our April 26, 2018 Quarterly Report to Shareholders and 2017 Annual Report filed with Canadian securities regulators and the SEC and available at </a:t>
            </a:r>
            <a:r>
              <a:rPr lang="en-US" sz="1400" dirty="0">
                <a:solidFill>
                  <a:schemeClr val="tx1"/>
                </a:solidFill>
                <a:latin typeface="+mn-lt"/>
                <a:hlinkClick r:id="rId3"/>
              </a:rPr>
              <a:t>TCEnergy.com</a:t>
            </a:r>
            <a:r>
              <a:rPr lang="en-US" sz="1400" dirty="0">
                <a:solidFill>
                  <a:schemeClr val="tx1"/>
                </a:solidFill>
                <a:latin typeface="+mn-lt"/>
              </a:rPr>
              <a:t>.</a:t>
            </a:r>
          </a:p>
          <a:p>
            <a:pPr>
              <a:lnSpc>
                <a:spcPct val="120000"/>
              </a:lnSpc>
              <a:spcBef>
                <a:spcPts val="1200"/>
              </a:spcBef>
            </a:pPr>
            <a:r>
              <a:rPr lang="en-US" sz="1400" dirty="0">
                <a:solidFill>
                  <a:schemeClr val="tx1"/>
                </a:solidFill>
                <a:latin typeface="+mn-lt"/>
              </a:rPr>
              <a:t>As actual results could vary significantly from the forward-looking information, you should not put undue reliance on forward-looking information and should not use future-oriented information or financial outlooks for anything other than their intended purpose. We do not update our forward-looking statements due to new information or future events, unless we are required to by law.</a:t>
            </a:r>
          </a:p>
          <a:p>
            <a:pPr>
              <a:lnSpc>
                <a:spcPct val="120000"/>
              </a:lnSpc>
              <a:spcBef>
                <a:spcPts val="1200"/>
              </a:spcBef>
            </a:pPr>
            <a:r>
              <a:rPr lang="en-US" sz="1400" dirty="0">
                <a:solidFill>
                  <a:schemeClr val="tx1"/>
                </a:solidFill>
                <a:latin typeface="+mn-lt"/>
              </a:rPr>
              <a:t>This presentation contains reference to certain financial measures (non-GAAP measures) that do not have any standardized meaning as prescribed by U.S. generally accepted accounting principles (GAAP) and therefore may not be comparable to similar measures presented by other entities. These non-GAAP measures may include Comparable Earnings, Comparable Earnings per Common Share, Comparable Earnings Before Interest, Taxes, Depreciation and Amortization (Comparable EBITDA), Funds Generated from Operations, Comparable Funds Generated from Operations, Comparable Distributable Cash Flow (DCF) and Comparable DCF per Common Share. Reconciliations to the most closely related GAAP measures are included in this presentation and in our April 26, 2018 Quarterly Report to Shareholders filed with Canadian securities regulators and the SEC and available at </a:t>
            </a:r>
            <a:r>
              <a:rPr lang="en-US" sz="1400" dirty="0">
                <a:solidFill>
                  <a:schemeClr val="tx1"/>
                </a:solidFill>
                <a:latin typeface="+mn-lt"/>
                <a:hlinkClick r:id="rId3"/>
              </a:rPr>
              <a:t>TCEnergy.com</a:t>
            </a:r>
            <a:r>
              <a:rPr lang="en-US" sz="1400" dirty="0">
                <a:solidFill>
                  <a:schemeClr val="tx1"/>
                </a:solidFill>
                <a:latin typeface="+mn-lt"/>
              </a:rPr>
              <a:t>.</a:t>
            </a:r>
          </a:p>
        </p:txBody>
      </p:sp>
      <p:sp>
        <p:nvSpPr>
          <p:cNvPr id="12" name="TextBox 11"/>
          <p:cNvSpPr txBox="1"/>
          <p:nvPr userDrawn="1"/>
        </p:nvSpPr>
        <p:spPr>
          <a:xfrm>
            <a:off x="603013" y="411888"/>
            <a:ext cx="10985974" cy="615553"/>
          </a:xfrm>
          <a:prstGeom prst="rect">
            <a:avLst/>
          </a:prstGeom>
          <a:noFill/>
        </p:spPr>
        <p:txBody>
          <a:bodyPr wrap="square" rtlCol="0">
            <a:spAutoFit/>
          </a:bodyPr>
          <a:lstStyle/>
          <a:p>
            <a:r>
              <a:rPr lang="en-US" sz="3400" b="1" dirty="0">
                <a:latin typeface="+mj-lt"/>
              </a:rPr>
              <a:t>Forward-looking</a:t>
            </a:r>
            <a:r>
              <a:rPr lang="en-US" sz="3400" b="1" baseline="0" dirty="0">
                <a:latin typeface="+mj-lt"/>
              </a:rPr>
              <a:t> information</a:t>
            </a:r>
            <a:endParaRPr lang="en-US" sz="3400" b="1" dirty="0">
              <a:latin typeface="+mj-lt"/>
            </a:endParaRPr>
          </a:p>
        </p:txBody>
      </p:sp>
      <p:cxnSp>
        <p:nvCxnSpPr>
          <p:cNvPr id="8" name="Straight Connector 7">
            <a:extLst>
              <a:ext uri="{FF2B5EF4-FFF2-40B4-BE49-F238E27FC236}">
                <a16:creationId xmlns:a16="http://schemas.microsoft.com/office/drawing/2014/main" id="{38AABF4D-0227-4025-9535-396F00C6F754}"/>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546B361E-46B9-4D74-8EB9-2D3D2E69391E}"/>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4" name="Footer Placeholder 9">
            <a:extLst>
              <a:ext uri="{FF2B5EF4-FFF2-40B4-BE49-F238E27FC236}">
                <a16:creationId xmlns:a16="http://schemas.microsoft.com/office/drawing/2014/main" id="{990C63A8-7DF9-446F-8D2A-40A6F9936014}"/>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5" name="Date Placeholder 3">
            <a:extLst>
              <a:ext uri="{FF2B5EF4-FFF2-40B4-BE49-F238E27FC236}">
                <a16:creationId xmlns:a16="http://schemas.microsoft.com/office/drawing/2014/main" id="{E9ED36CE-FF9D-4AEF-9D69-56D653514A02}"/>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81922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5C62426B-136E-41C8-B313-2BB373C09B37}"/>
              </a:ext>
            </a:extLst>
          </p:cNvPr>
          <p:cNvSpPr>
            <a:spLocks noGrp="1"/>
          </p:cNvSpPr>
          <p:nvPr>
            <p:ph type="body" sz="quarter" idx="12" hasCustomPrompt="1"/>
          </p:nvPr>
        </p:nvSpPr>
        <p:spPr>
          <a:xfrm>
            <a:off x="603013" y="1412776"/>
            <a:ext cx="10985974" cy="4521332"/>
          </a:xfrm>
          <a:prstGeom prst="rect">
            <a:avLst/>
          </a:prstGeom>
        </p:spPr>
        <p:txBody>
          <a:bodyPr/>
          <a:lstStyle>
            <a:lvl1pPr marL="514350" indent="-514350">
              <a:lnSpc>
                <a:spcPct val="100000"/>
              </a:lnSpc>
              <a:buClr>
                <a:schemeClr val="accent2"/>
              </a:buClr>
              <a:buFont typeface="+mj-lt"/>
              <a:buAutoNum type="arabicPeriod"/>
              <a:defRPr sz="2800" b="0" baseline="0">
                <a:solidFill>
                  <a:schemeClr val="tx1"/>
                </a:solidFill>
                <a:latin typeface="+mj-lt"/>
              </a:defRPr>
            </a:lvl1pPr>
            <a:lvl2pPr>
              <a:defRPr sz="2200">
                <a:latin typeface="+mn-lt"/>
              </a:defRPr>
            </a:lvl2pPr>
            <a:lvl3pPr>
              <a:defRPr sz="2000"/>
            </a:lvl3pPr>
            <a:lvl4pPr>
              <a:defRPr sz="2000"/>
            </a:lvl4pPr>
            <a:lvl5pPr>
              <a:defRPr sz="2000"/>
            </a:lvl5pPr>
          </a:lstStyle>
          <a:p>
            <a:pPr lvl="0"/>
            <a:r>
              <a:rPr lang="en-US" dirty="0"/>
              <a:t>Click to add text</a:t>
            </a:r>
          </a:p>
        </p:txBody>
      </p:sp>
      <p:sp>
        <p:nvSpPr>
          <p:cNvPr id="8" name="Text Placeholder 9">
            <a:extLst>
              <a:ext uri="{FF2B5EF4-FFF2-40B4-BE49-F238E27FC236}">
                <a16:creationId xmlns:a16="http://schemas.microsoft.com/office/drawing/2014/main" id="{1BDE677F-B56B-4CA1-A7E5-D28ABDE71D71}"/>
              </a:ext>
            </a:extLst>
          </p:cNvPr>
          <p:cNvSpPr>
            <a:spLocks noGrp="1"/>
          </p:cNvSpPr>
          <p:nvPr>
            <p:ph type="body" sz="quarter" idx="11" hasCustomPrompt="1"/>
          </p:nvPr>
        </p:nvSpPr>
        <p:spPr>
          <a:xfrm>
            <a:off x="603013" y="407243"/>
            <a:ext cx="10985974"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Agenda</a:t>
            </a:r>
          </a:p>
        </p:txBody>
      </p:sp>
      <p:cxnSp>
        <p:nvCxnSpPr>
          <p:cNvPr id="12" name="Straight Connector 11">
            <a:extLst>
              <a:ext uri="{FF2B5EF4-FFF2-40B4-BE49-F238E27FC236}">
                <a16:creationId xmlns:a16="http://schemas.microsoft.com/office/drawing/2014/main" id="{9F8D3A10-1017-4E6A-9C82-3836AB334CC2}"/>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C101C019-1EE5-467E-93AE-F6F3D61D0554}"/>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4" name="Footer Placeholder 9">
            <a:extLst>
              <a:ext uri="{FF2B5EF4-FFF2-40B4-BE49-F238E27FC236}">
                <a16:creationId xmlns:a16="http://schemas.microsoft.com/office/drawing/2014/main" id="{2E38C4CA-BCAC-43EA-857F-86144AD7F365}"/>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5" name="Date Placeholder 3">
            <a:extLst>
              <a:ext uri="{FF2B5EF4-FFF2-40B4-BE49-F238E27FC236}">
                <a16:creationId xmlns:a16="http://schemas.microsoft.com/office/drawing/2014/main" id="{356A86F2-0B9C-4AB7-A2B0-6D789AE36021}"/>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72582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fety Mo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2D33A87-12F2-46A6-A2AD-1DA85FAFF611}"/>
              </a:ext>
            </a:extLst>
          </p:cNvPr>
          <p:cNvSpPr>
            <a:spLocks noGrp="1"/>
          </p:cNvSpPr>
          <p:nvPr>
            <p:ph type="pic" sz="quarter" idx="13" hasCustomPrompt="1"/>
          </p:nvPr>
        </p:nvSpPr>
        <p:spPr>
          <a:xfrm>
            <a:off x="6117772" y="0"/>
            <a:ext cx="6074229" cy="6858000"/>
          </a:xfrm>
          <a:prstGeom prst="rect">
            <a:avLst/>
          </a:prstGeom>
        </p:spPr>
        <p:txBody>
          <a:bodyPr vert="horz" wrap="square" lIns="0" tIns="0" bIns="1097280" anchor="ctr" anchorCtr="0"/>
          <a:lstStyle>
            <a:lvl1pPr algn="ctr">
              <a:defRPr>
                <a:solidFill>
                  <a:schemeClr val="accent2"/>
                </a:solidFill>
                <a:latin typeface="+mj-lt"/>
              </a:defRPr>
            </a:lvl1pPr>
          </a:lstStyle>
          <a:p>
            <a:r>
              <a:rPr lang="en-US" dirty="0"/>
              <a:t>Click icon to add a picture or map</a:t>
            </a:r>
          </a:p>
        </p:txBody>
      </p:sp>
      <p:sp>
        <p:nvSpPr>
          <p:cNvPr id="3" name="Rectangle 2">
            <a:extLst>
              <a:ext uri="{FF2B5EF4-FFF2-40B4-BE49-F238E27FC236}">
                <a16:creationId xmlns:a16="http://schemas.microsoft.com/office/drawing/2014/main" id="{5E10DD67-D4FB-446A-ABD4-60553969125D}"/>
              </a:ext>
            </a:extLst>
          </p:cNvPr>
          <p:cNvSpPr/>
          <p:nvPr userDrawn="1"/>
        </p:nvSpPr>
        <p:spPr>
          <a:xfrm>
            <a:off x="11334751"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1156447" y="1362034"/>
            <a:ext cx="49504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75183" y="2043953"/>
            <a:ext cx="5014119" cy="4034118"/>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j-lt"/>
              </a:defRPr>
            </a:lvl1pPr>
            <a:lvl2pPr>
              <a:defRPr sz="2000"/>
            </a:lvl2pPr>
            <a:lvl3pPr>
              <a:defRPr sz="2000"/>
            </a:lvl3pPr>
            <a:lvl4pPr>
              <a:defRPr sz="2000"/>
            </a:lvl4pPr>
            <a:lvl5pPr>
              <a:defRPr sz="2000"/>
            </a:lvl5pPr>
          </a:lstStyle>
          <a:p>
            <a:r>
              <a:rPr lang="en-US" dirty="0"/>
              <a:t>What happened?</a:t>
            </a:r>
            <a:br>
              <a:rPr lang="en-US" dirty="0"/>
            </a:br>
            <a:br>
              <a:rPr lang="en-US" dirty="0"/>
            </a:br>
            <a:br>
              <a:rPr lang="en-US" dirty="0"/>
            </a:br>
            <a:r>
              <a:rPr lang="en-US" dirty="0"/>
              <a:t>Which Life Saving Rules apply?</a:t>
            </a:r>
            <a:br>
              <a:rPr lang="en-US" dirty="0"/>
            </a:br>
            <a:br>
              <a:rPr lang="en-US" dirty="0"/>
            </a:br>
            <a:br>
              <a:rPr lang="en-US" dirty="0"/>
            </a:br>
            <a:r>
              <a:rPr lang="en-US" dirty="0"/>
              <a:t>How can we make zero real?</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183" y="336149"/>
            <a:ext cx="1289476" cy="1289476"/>
          </a:xfrm>
          <a:prstGeom prst="rect">
            <a:avLst/>
          </a:prstGeom>
        </p:spPr>
      </p:pic>
      <p:sp>
        <p:nvSpPr>
          <p:cNvPr id="5" name="TextBox 4"/>
          <p:cNvSpPr txBox="1"/>
          <p:nvPr userDrawn="1"/>
        </p:nvSpPr>
        <p:spPr>
          <a:xfrm>
            <a:off x="1963270" y="700005"/>
            <a:ext cx="357224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latin typeface="+mj-lt"/>
              </a:rPr>
              <a:t>Safety Moment</a:t>
            </a:r>
          </a:p>
        </p:txBody>
      </p:sp>
      <p:sp>
        <p:nvSpPr>
          <p:cNvPr id="14"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accent1">
                    <a:alpha val="60000"/>
                  </a:schemeClr>
                </a:solidFill>
              </a:rPr>
              <a:pPr/>
              <a:t>‹#›</a:t>
            </a:fld>
            <a:endParaRPr lang="en-US" dirty="0">
              <a:solidFill>
                <a:schemeClr val="accent1">
                  <a:alpha val="60000"/>
                </a:schemeClr>
              </a:solidFill>
            </a:endParaRPr>
          </a:p>
        </p:txBody>
      </p:sp>
      <p:sp>
        <p:nvSpPr>
          <p:cNvPr id="15"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C18D0947-BE58-4464-9A6B-EC9527C54736}" type="datetime4">
              <a:rPr lang="en-US" smtClean="0"/>
              <a:pPr/>
              <a:t>November 16, 2020</a:t>
            </a:fld>
            <a:endParaRPr lang="en-US" dirty="0"/>
          </a:p>
        </p:txBody>
      </p:sp>
    </p:spTree>
    <p:extLst>
      <p:ext uri="{BB962C8B-B14F-4D97-AF65-F5344CB8AC3E}">
        <p14:creationId xmlns:p14="http://schemas.microsoft.com/office/powerpoint/2010/main" val="4036154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A1F2529-A91C-491E-91ED-370642CF893D}"/>
              </a:ext>
            </a:extLst>
          </p:cNvPr>
          <p:cNvSpPr>
            <a:spLocks noGrp="1"/>
          </p:cNvSpPr>
          <p:nvPr>
            <p:ph type="body" sz="quarter" idx="10" hasCustomPrompt="1"/>
          </p:nvPr>
        </p:nvSpPr>
        <p:spPr>
          <a:xfrm>
            <a:off x="2711627" y="4932506"/>
            <a:ext cx="8742697" cy="1340810"/>
          </a:xfrm>
          <a:prstGeom prst="rect">
            <a:avLst/>
          </a:prstGeom>
        </p:spPr>
        <p:txBody>
          <a:bodyPr anchor="b"/>
          <a:lstStyle>
            <a:lvl1pPr algn="r">
              <a:lnSpc>
                <a:spcPct val="100000"/>
              </a:lnSpc>
              <a:defRPr sz="4400" b="0">
                <a:solidFill>
                  <a:schemeClr val="bg1"/>
                </a:solidFill>
                <a:latin typeface="+mj-lt"/>
              </a:defRPr>
            </a:lvl1pPr>
            <a:lvl5pPr>
              <a:defRPr/>
            </a:lvl5pPr>
          </a:lstStyle>
          <a:p>
            <a:pPr lvl="0"/>
            <a:r>
              <a:rPr lang="en-US" dirty="0"/>
              <a:t>Click to add section title</a:t>
            </a:r>
          </a:p>
        </p:txBody>
      </p:sp>
    </p:spTree>
    <p:extLst>
      <p:ext uri="{BB962C8B-B14F-4D97-AF65-F5344CB8AC3E}">
        <p14:creationId xmlns:p14="http://schemas.microsoft.com/office/powerpoint/2010/main" val="25187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97D96CE-9899-4C73-96F2-54F5B0A350BD}"/>
              </a:ext>
            </a:extLst>
          </p:cNvPr>
          <p:cNvSpPr>
            <a:spLocks noGrp="1"/>
          </p:cNvSpPr>
          <p:nvPr>
            <p:ph type="body" sz="quarter" idx="10" hasCustomPrompt="1"/>
          </p:nvPr>
        </p:nvSpPr>
        <p:spPr>
          <a:xfrm>
            <a:off x="731404" y="5445224"/>
            <a:ext cx="10722917" cy="828092"/>
          </a:xfrm>
          <a:prstGeom prst="rect">
            <a:avLst/>
          </a:prstGeom>
        </p:spPr>
        <p:txBody>
          <a:bodyPr anchor="b"/>
          <a:lstStyle>
            <a:lvl1pPr algn="r">
              <a:lnSpc>
                <a:spcPct val="100000"/>
              </a:lnSpc>
              <a:defRPr sz="4400" b="0">
                <a:solidFill>
                  <a:schemeClr val="tx1"/>
                </a:solidFill>
                <a:latin typeface="+mj-lt"/>
              </a:defRPr>
            </a:lvl1pPr>
            <a:lvl5pPr>
              <a:defRPr/>
            </a:lvl5pPr>
          </a:lstStyle>
          <a:p>
            <a:pPr lvl="0"/>
            <a:r>
              <a:rPr lang="en-US" dirty="0"/>
              <a:t>Click to add subsection title</a:t>
            </a:r>
          </a:p>
        </p:txBody>
      </p:sp>
      <p:sp>
        <p:nvSpPr>
          <p:cNvPr id="3" name="Text Placeholder 3">
            <a:extLst>
              <a:ext uri="{FF2B5EF4-FFF2-40B4-BE49-F238E27FC236}">
                <a16:creationId xmlns:a16="http://schemas.microsoft.com/office/drawing/2014/main" id="{4EE9DE22-7469-4CEA-AA5C-D73ADDB33B7A}"/>
              </a:ext>
            </a:extLst>
          </p:cNvPr>
          <p:cNvSpPr>
            <a:spLocks noGrp="1"/>
          </p:cNvSpPr>
          <p:nvPr>
            <p:ph type="body" sz="quarter" idx="11" hasCustomPrompt="1"/>
          </p:nvPr>
        </p:nvSpPr>
        <p:spPr>
          <a:xfrm>
            <a:off x="731407" y="4453433"/>
            <a:ext cx="10722919" cy="991137"/>
          </a:xfrm>
          <a:prstGeom prst="rect">
            <a:avLst/>
          </a:prstGeom>
        </p:spPr>
        <p:txBody>
          <a:bodyPr anchor="b"/>
          <a:lstStyle>
            <a:lvl1pPr algn="r">
              <a:lnSpc>
                <a:spcPct val="110000"/>
              </a:lnSpc>
              <a:defRPr sz="2600" b="0">
                <a:solidFill>
                  <a:schemeClr val="accent2"/>
                </a:solidFill>
                <a:latin typeface="+mj-lt"/>
              </a:defRPr>
            </a:lvl1pPr>
            <a:lvl5pPr>
              <a:defRPr/>
            </a:lvl5pPr>
          </a:lstStyle>
          <a:p>
            <a:pPr lvl="0"/>
            <a:r>
              <a:rPr lang="en-US" dirty="0"/>
              <a:t>Click to add parent section title</a:t>
            </a:r>
          </a:p>
        </p:txBody>
      </p:sp>
    </p:spTree>
    <p:extLst>
      <p:ext uri="{BB962C8B-B14F-4D97-AF65-F5344CB8AC3E}">
        <p14:creationId xmlns:p14="http://schemas.microsoft.com/office/powerpoint/2010/main" val="106169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Map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85661" y="1514437"/>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645213" y="367246"/>
            <a:ext cx="501339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644485" y="1878676"/>
            <a:ext cx="5014119" cy="4264428"/>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2" name="Picture Placeholder 2">
            <a:extLst>
              <a:ext uri="{FF2B5EF4-FFF2-40B4-BE49-F238E27FC236}">
                <a16:creationId xmlns:a16="http://schemas.microsoft.com/office/drawing/2014/main" id="{43FB4C37-DBED-4640-A143-E4033FF604E1}"/>
              </a:ext>
            </a:extLst>
          </p:cNvPr>
          <p:cNvSpPr>
            <a:spLocks noGrp="1"/>
          </p:cNvSpPr>
          <p:nvPr>
            <p:ph type="pic" sz="quarter" idx="13" hasCustomPrompt="1"/>
          </p:nvPr>
        </p:nvSpPr>
        <p:spPr>
          <a:xfrm>
            <a:off x="0" y="0"/>
            <a:ext cx="6074229" cy="6858000"/>
          </a:xfrm>
          <a:prstGeom prst="rect">
            <a:avLst/>
          </a:prstGeom>
        </p:spPr>
        <p:txBody>
          <a:bodyPr vert="horz" wrap="square" lIns="0" tIns="0" bIns="1097280" anchor="ctr" anchorCtr="0"/>
          <a:lstStyle>
            <a:lvl1pPr algn="ctr">
              <a:defRPr>
                <a:solidFill>
                  <a:schemeClr val="accent2"/>
                </a:solidFill>
                <a:latin typeface="+mj-lt"/>
              </a:defRPr>
            </a:lvl1pPr>
          </a:lstStyle>
          <a:p>
            <a:r>
              <a:rPr lang="en-US" dirty="0"/>
              <a:t>Click icon to add a picture or map</a:t>
            </a:r>
          </a:p>
        </p:txBody>
      </p:sp>
      <p:sp>
        <p:nvSpPr>
          <p:cNvPr id="8" name="Slide Number Placeholder 5">
            <a:extLst>
              <a:ext uri="{FF2B5EF4-FFF2-40B4-BE49-F238E27FC236}">
                <a16:creationId xmlns:a16="http://schemas.microsoft.com/office/drawing/2014/main" id="{D8F6B0BD-A3FB-4052-A9B8-DB144DC7BEC4}"/>
              </a:ext>
            </a:extLst>
          </p:cNvPr>
          <p:cNvSpPr>
            <a:spLocks noGrp="1"/>
          </p:cNvSpPr>
          <p:nvPr>
            <p:ph type="sldNum" sz="quarter" idx="14"/>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1" name="Date Placeholder 3">
            <a:extLst>
              <a:ext uri="{FF2B5EF4-FFF2-40B4-BE49-F238E27FC236}">
                <a16:creationId xmlns:a16="http://schemas.microsoft.com/office/drawing/2014/main" id="{979938C1-2972-4F11-AD8B-0B78AE1AAFDB}"/>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91849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Image/Map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573885" y="1514437"/>
            <a:ext cx="554388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574613" y="367246"/>
            <a:ext cx="501339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73885" y="1878676"/>
            <a:ext cx="5014119" cy="4264428"/>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2" name="Picture Placeholder 2">
            <a:extLst>
              <a:ext uri="{FF2B5EF4-FFF2-40B4-BE49-F238E27FC236}">
                <a16:creationId xmlns:a16="http://schemas.microsoft.com/office/drawing/2014/main" id="{43FB4C37-DBED-4640-A143-E4033FF604E1}"/>
              </a:ext>
            </a:extLst>
          </p:cNvPr>
          <p:cNvSpPr>
            <a:spLocks noGrp="1"/>
          </p:cNvSpPr>
          <p:nvPr>
            <p:ph type="pic" sz="quarter" idx="13" hasCustomPrompt="1"/>
          </p:nvPr>
        </p:nvSpPr>
        <p:spPr>
          <a:xfrm>
            <a:off x="6117771" y="0"/>
            <a:ext cx="6074229" cy="6858000"/>
          </a:xfrm>
          <a:prstGeom prst="rect">
            <a:avLst/>
          </a:prstGeom>
        </p:spPr>
        <p:txBody>
          <a:bodyPr vert="horz" wrap="square" lIns="0" tIns="0" bIns="1097280" anchor="ctr" anchorCtr="0"/>
          <a:lstStyle>
            <a:lvl1pPr algn="ctr">
              <a:defRPr>
                <a:solidFill>
                  <a:schemeClr val="accent2"/>
                </a:solidFill>
                <a:latin typeface="+mj-lt"/>
              </a:defRPr>
            </a:lvl1pPr>
          </a:lstStyle>
          <a:p>
            <a:r>
              <a:rPr lang="en-US" dirty="0"/>
              <a:t>Click icon to add a picture or map</a:t>
            </a:r>
          </a:p>
        </p:txBody>
      </p:sp>
      <p:sp>
        <p:nvSpPr>
          <p:cNvPr id="9" name="Slide Number Placeholder 5">
            <a:extLst>
              <a:ext uri="{FF2B5EF4-FFF2-40B4-BE49-F238E27FC236}">
                <a16:creationId xmlns:a16="http://schemas.microsoft.com/office/drawing/2014/main" id="{D7354ED3-AB48-42FB-A20C-C528B4BD2057}"/>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tx1">
                    <a:alpha val="60000"/>
                  </a:schemeClr>
                </a:solidFill>
              </a:rPr>
              <a:pPr/>
              <a:t>‹#›</a:t>
            </a:fld>
            <a:endParaRPr lang="en-US" dirty="0">
              <a:solidFill>
                <a:schemeClr val="tx1">
                  <a:alpha val="60000"/>
                </a:schemeClr>
              </a:solidFill>
            </a:endParaRPr>
          </a:p>
        </p:txBody>
      </p:sp>
      <p:sp>
        <p:nvSpPr>
          <p:cNvPr id="10" name="Date Placeholder 3">
            <a:extLst>
              <a:ext uri="{FF2B5EF4-FFF2-40B4-BE49-F238E27FC236}">
                <a16:creationId xmlns:a16="http://schemas.microsoft.com/office/drawing/2014/main" id="{C7CD927F-B4CE-4F56-8807-93B052882830}"/>
              </a:ext>
            </a:extLst>
          </p:cNvPr>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91F6DBB6-337B-4906-AC78-386B6B82CD53}" type="datetime4">
              <a:rPr lang="en-US" smtClean="0"/>
              <a:pPr/>
              <a:t>November 16, 2020</a:t>
            </a:fld>
            <a:endParaRPr lang="en-US" dirty="0"/>
          </a:p>
        </p:txBody>
      </p:sp>
    </p:spTree>
    <p:extLst>
      <p:ext uri="{BB962C8B-B14F-4D97-AF65-F5344CB8AC3E}">
        <p14:creationId xmlns:p14="http://schemas.microsoft.com/office/powerpoint/2010/main" val="234639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Image/Map —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2D33A87-12F2-46A6-A2AD-1DA85FAFF611}"/>
              </a:ext>
            </a:extLst>
          </p:cNvPr>
          <p:cNvSpPr>
            <a:spLocks noGrp="1"/>
          </p:cNvSpPr>
          <p:nvPr>
            <p:ph type="pic" sz="quarter" idx="13" hasCustomPrompt="1"/>
          </p:nvPr>
        </p:nvSpPr>
        <p:spPr>
          <a:xfrm>
            <a:off x="1" y="1"/>
            <a:ext cx="12192000" cy="3438525"/>
          </a:xfrm>
          <a:prstGeom prst="rect">
            <a:avLst/>
          </a:prstGeom>
        </p:spPr>
        <p:txBody>
          <a:bodyPr vert="horz" wrap="square" lIns="0" tIns="0" bIns="1097280" anchor="ctr" anchorCtr="0"/>
          <a:lstStyle>
            <a:lvl1pPr algn="ctr">
              <a:defRPr>
                <a:solidFill>
                  <a:schemeClr val="accent2"/>
                </a:solidFill>
                <a:latin typeface="+mj-lt"/>
              </a:defRPr>
            </a:lvl1pPr>
          </a:lstStyle>
          <a:p>
            <a:r>
              <a:rPr lang="en-US" dirty="0"/>
              <a:t>Click icon to add a picture or map</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1" y="3717038"/>
            <a:ext cx="11153927" cy="2426071"/>
          </a:xfrm>
          <a:prstGeom prst="rect">
            <a:avLst/>
          </a:prstGeom>
        </p:spPr>
        <p:txBody>
          <a:bodyPr/>
          <a:lstStyle>
            <a:lvl1pPr>
              <a:lnSpc>
                <a:spcPct val="100000"/>
              </a:lnSpc>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bwMode="white">
          <a:xfrm>
            <a:off x="603011" y="2533650"/>
            <a:ext cx="11153931" cy="736100"/>
          </a:xfrm>
          <a:prstGeom prst="rect">
            <a:avLst/>
          </a:prstGeom>
        </p:spPr>
        <p:txBody>
          <a:bodyPr anchor="b"/>
          <a:lstStyle>
            <a:lvl1pPr>
              <a:defRPr sz="3400" b="1">
                <a:solidFill>
                  <a:schemeClr val="bg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9" name="Slide Number Placeholder 5">
            <a:extLst>
              <a:ext uri="{FF2B5EF4-FFF2-40B4-BE49-F238E27FC236}">
                <a16:creationId xmlns:a16="http://schemas.microsoft.com/office/drawing/2014/main" id="{E6FEC291-5F4B-442D-9DDD-2C3C8675E48E}"/>
              </a:ext>
            </a:extLst>
          </p:cNvPr>
          <p:cNvSpPr>
            <a:spLocks noGrp="1"/>
          </p:cNvSpPr>
          <p:nvPr>
            <p:ph type="sldNum" sz="quarter" idx="14"/>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3" name="Footer Placeholder 9">
            <a:extLst>
              <a:ext uri="{FF2B5EF4-FFF2-40B4-BE49-F238E27FC236}">
                <a16:creationId xmlns:a16="http://schemas.microsoft.com/office/drawing/2014/main" id="{434D9C5C-934D-4151-B186-76422F98B139}"/>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5" name="Date Placeholder 3">
            <a:extLst>
              <a:ext uri="{FF2B5EF4-FFF2-40B4-BE49-F238E27FC236}">
                <a16:creationId xmlns:a16="http://schemas.microsoft.com/office/drawing/2014/main" id="{60EED806-8008-43EF-A077-67276DE2B66E}"/>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46519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03013" y="407238"/>
            <a:ext cx="10985974"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79113"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sp>
        <p:nvSpPr>
          <p:cNvPr id="3" name="Picture Placeholder 2">
            <a:extLst>
              <a:ext uri="{FF2B5EF4-FFF2-40B4-BE49-F238E27FC236}">
                <a16:creationId xmlns:a16="http://schemas.microsoft.com/office/drawing/2014/main" id="{34654E68-4F58-4450-BDE2-3A4C10B0E85E}"/>
              </a:ext>
            </a:extLst>
          </p:cNvPr>
          <p:cNvSpPr>
            <a:spLocks noGrp="1"/>
          </p:cNvSpPr>
          <p:nvPr>
            <p:ph type="pic" sz="quarter" idx="15" hasCustomPrompt="1"/>
          </p:nvPr>
        </p:nvSpPr>
        <p:spPr>
          <a:xfrm>
            <a:off x="587987" y="1523316"/>
            <a:ext cx="3299257" cy="1895475"/>
          </a:xfrm>
          <a:prstGeom prst="rect">
            <a:avLst/>
          </a:prstGeom>
        </p:spPr>
        <p:txBody>
          <a:bodyPr/>
          <a:lstStyle>
            <a:lvl1pPr algn="ctr">
              <a:defRPr sz="2200">
                <a:solidFill>
                  <a:schemeClr val="accent2"/>
                </a:solidFill>
                <a:latin typeface="+mj-lt"/>
              </a:defRPr>
            </a:lvl1pPr>
          </a:lstStyle>
          <a:p>
            <a:br>
              <a:rPr lang="en-US" dirty="0"/>
            </a:br>
            <a:r>
              <a:rPr lang="en-US" dirty="0"/>
              <a:t>Click icon to add picture  </a:t>
            </a:r>
          </a:p>
        </p:txBody>
      </p:sp>
      <p:sp>
        <p:nvSpPr>
          <p:cNvPr id="12" name="Picture Placeholder 2">
            <a:extLst>
              <a:ext uri="{FF2B5EF4-FFF2-40B4-BE49-F238E27FC236}">
                <a16:creationId xmlns:a16="http://schemas.microsoft.com/office/drawing/2014/main" id="{47D69085-530B-45D4-B870-709132E6C485}"/>
              </a:ext>
            </a:extLst>
          </p:cNvPr>
          <p:cNvSpPr>
            <a:spLocks noGrp="1"/>
          </p:cNvSpPr>
          <p:nvPr>
            <p:ph type="pic" sz="quarter" idx="17" hasCustomPrompt="1"/>
          </p:nvPr>
        </p:nvSpPr>
        <p:spPr>
          <a:xfrm>
            <a:off x="8289730" y="1523316"/>
            <a:ext cx="3299257" cy="1895475"/>
          </a:xfrm>
          <a:prstGeom prst="rect">
            <a:avLst/>
          </a:prstGeom>
        </p:spPr>
        <p:txBody>
          <a:bodyPr/>
          <a:lstStyle>
            <a:lvl1pPr algn="ctr">
              <a:defRPr sz="2200">
                <a:solidFill>
                  <a:schemeClr val="accent2"/>
                </a:solidFill>
                <a:latin typeface="+mj-lt"/>
              </a:defRPr>
            </a:lvl1pPr>
          </a:lstStyle>
          <a:p>
            <a:br>
              <a:rPr lang="en-US" dirty="0"/>
            </a:br>
            <a:r>
              <a:rPr lang="en-US" dirty="0"/>
              <a:t>Click icon to add picture  </a:t>
            </a:r>
          </a:p>
        </p:txBody>
      </p:sp>
      <p:sp>
        <p:nvSpPr>
          <p:cNvPr id="15" name="Picture Placeholder 2">
            <a:extLst>
              <a:ext uri="{FF2B5EF4-FFF2-40B4-BE49-F238E27FC236}">
                <a16:creationId xmlns:a16="http://schemas.microsoft.com/office/drawing/2014/main" id="{BC912290-FAA0-4161-BD20-CD471B9F318F}"/>
              </a:ext>
            </a:extLst>
          </p:cNvPr>
          <p:cNvSpPr>
            <a:spLocks noGrp="1"/>
          </p:cNvSpPr>
          <p:nvPr>
            <p:ph type="pic" sz="quarter" idx="19" hasCustomPrompt="1"/>
          </p:nvPr>
        </p:nvSpPr>
        <p:spPr>
          <a:xfrm>
            <a:off x="4438857" y="1523316"/>
            <a:ext cx="3299257" cy="1895475"/>
          </a:xfrm>
          <a:prstGeom prst="rect">
            <a:avLst/>
          </a:prstGeom>
        </p:spPr>
        <p:txBody>
          <a:bodyPr/>
          <a:lstStyle>
            <a:lvl1pPr algn="ctr">
              <a:defRPr sz="2200">
                <a:solidFill>
                  <a:schemeClr val="accent2"/>
                </a:solidFill>
                <a:latin typeface="+mj-lt"/>
              </a:defRPr>
            </a:lvl1pPr>
          </a:lstStyle>
          <a:p>
            <a:br>
              <a:rPr lang="en-US" dirty="0"/>
            </a:br>
            <a:r>
              <a:rPr lang="en-US" dirty="0"/>
              <a:t>Click icon to add picture  </a:t>
            </a:r>
          </a:p>
        </p:txBody>
      </p:sp>
      <p:sp>
        <p:nvSpPr>
          <p:cNvPr id="16" name="Text Placeholder 16">
            <a:extLst>
              <a:ext uri="{FF2B5EF4-FFF2-40B4-BE49-F238E27FC236}">
                <a16:creationId xmlns:a16="http://schemas.microsoft.com/office/drawing/2014/main" id="{614BED6E-328B-4971-801E-74345712E530}"/>
              </a:ext>
            </a:extLst>
          </p:cNvPr>
          <p:cNvSpPr>
            <a:spLocks noGrp="1"/>
          </p:cNvSpPr>
          <p:nvPr>
            <p:ph type="body" sz="quarter" idx="20" hasCustomPrompt="1"/>
          </p:nvPr>
        </p:nvSpPr>
        <p:spPr>
          <a:xfrm>
            <a:off x="4438854"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sp>
        <p:nvSpPr>
          <p:cNvPr id="17" name="Text Placeholder 16">
            <a:extLst>
              <a:ext uri="{FF2B5EF4-FFF2-40B4-BE49-F238E27FC236}">
                <a16:creationId xmlns:a16="http://schemas.microsoft.com/office/drawing/2014/main" id="{695BE9C6-7A52-434F-850B-E3E1E7F6AE74}"/>
              </a:ext>
            </a:extLst>
          </p:cNvPr>
          <p:cNvSpPr>
            <a:spLocks noGrp="1"/>
          </p:cNvSpPr>
          <p:nvPr>
            <p:ph type="body" sz="quarter" idx="21" hasCustomPrompt="1"/>
          </p:nvPr>
        </p:nvSpPr>
        <p:spPr>
          <a:xfrm>
            <a:off x="8280854" y="3628166"/>
            <a:ext cx="3308128" cy="216788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cxnSp>
        <p:nvCxnSpPr>
          <p:cNvPr id="21" name="Straight Connector 20">
            <a:extLst>
              <a:ext uri="{FF2B5EF4-FFF2-40B4-BE49-F238E27FC236}">
                <a16:creationId xmlns:a16="http://schemas.microsoft.com/office/drawing/2014/main" id="{B7564E2B-377B-4A5B-9395-FC7402CB299C}"/>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82691DAF-C254-42C6-BF24-FF69EFF4FFBE}"/>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23" name="Footer Placeholder 9">
            <a:extLst>
              <a:ext uri="{FF2B5EF4-FFF2-40B4-BE49-F238E27FC236}">
                <a16:creationId xmlns:a16="http://schemas.microsoft.com/office/drawing/2014/main" id="{D49030FF-5ACF-4603-B649-838061706AF9}"/>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24" name="Date Placeholder 3">
            <a:extLst>
              <a:ext uri="{FF2B5EF4-FFF2-40B4-BE49-F238E27FC236}">
                <a16:creationId xmlns:a16="http://schemas.microsoft.com/office/drawing/2014/main" id="{D52E6887-52B9-43B7-8FD6-33FC5C181F8D}"/>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73716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03013" y="407238"/>
            <a:ext cx="10985974"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3" y="1340768"/>
            <a:ext cx="5406036" cy="4593340"/>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6" name="Rectangle 5">
            <a:extLst>
              <a:ext uri="{FF2B5EF4-FFF2-40B4-BE49-F238E27FC236}">
                <a16:creationId xmlns:a16="http://schemas.microsoft.com/office/drawing/2014/main" id="{62F78019-9D8E-418A-9799-F16BF7A897E6}"/>
              </a:ext>
            </a:extLst>
          </p:cNvPr>
          <p:cNvSpPr/>
          <p:nvPr userDrawn="1"/>
        </p:nvSpPr>
        <p:spPr>
          <a:xfrm>
            <a:off x="6396899" y="1448780"/>
            <a:ext cx="5192088" cy="4485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8" name="Text Placeholder 16">
            <a:extLst>
              <a:ext uri="{FF2B5EF4-FFF2-40B4-BE49-F238E27FC236}">
                <a16:creationId xmlns:a16="http://schemas.microsoft.com/office/drawing/2014/main" id="{9168D245-884C-4024-B7AA-EEB359E89FCD}"/>
              </a:ext>
            </a:extLst>
          </p:cNvPr>
          <p:cNvSpPr>
            <a:spLocks noGrp="1"/>
          </p:cNvSpPr>
          <p:nvPr>
            <p:ph type="body" sz="quarter" idx="13" hasCustomPrompt="1"/>
          </p:nvPr>
        </p:nvSpPr>
        <p:spPr bwMode="white">
          <a:xfrm>
            <a:off x="6654114" y="1699059"/>
            <a:ext cx="4674706" cy="3966519"/>
          </a:xfrm>
          <a:prstGeom prst="rect">
            <a:avLst/>
          </a:prstGeom>
        </p:spPr>
        <p:txBody>
          <a:bodyPr/>
          <a:lstStyle>
            <a:lvl1pPr>
              <a:lnSpc>
                <a:spcPct val="120000"/>
              </a:lnSpc>
              <a:defRPr sz="2200">
                <a:solidFill>
                  <a:schemeClr val="bg1"/>
                </a:solidFill>
                <a:latin typeface="+mj-lt"/>
              </a:defRPr>
            </a:lvl1pPr>
            <a:lvl2pPr>
              <a:defRPr sz="2000"/>
            </a:lvl2pPr>
            <a:lvl3pPr>
              <a:defRPr sz="2000"/>
            </a:lvl3pPr>
            <a:lvl4pPr>
              <a:defRPr sz="2000"/>
            </a:lvl4pPr>
            <a:lvl5pPr>
              <a:defRPr sz="2000"/>
            </a:lvl5pPr>
          </a:lstStyle>
          <a:p>
            <a:pPr lvl="0"/>
            <a:r>
              <a:rPr lang="en-US" dirty="0"/>
              <a:t>Click to add text</a:t>
            </a:r>
          </a:p>
        </p:txBody>
      </p:sp>
      <p:cxnSp>
        <p:nvCxnSpPr>
          <p:cNvPr id="12" name="Straight Connector 11">
            <a:extLst>
              <a:ext uri="{FF2B5EF4-FFF2-40B4-BE49-F238E27FC236}">
                <a16:creationId xmlns:a16="http://schemas.microsoft.com/office/drawing/2014/main" id="{12987FB5-96E5-44A8-BAAF-80291FCC4A7B}"/>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52344506-F1AA-410A-A468-FAEF4EEF91D1}"/>
              </a:ext>
            </a:extLst>
          </p:cNvPr>
          <p:cNvSpPr>
            <a:spLocks noGrp="1"/>
          </p:cNvSpPr>
          <p:nvPr>
            <p:ph type="sldNum" sz="quarter" idx="14"/>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5" name="Footer Placeholder 9">
            <a:extLst>
              <a:ext uri="{FF2B5EF4-FFF2-40B4-BE49-F238E27FC236}">
                <a16:creationId xmlns:a16="http://schemas.microsoft.com/office/drawing/2014/main" id="{8EC52198-C148-4B16-B357-74385B3FBC7F}"/>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6" name="Date Placeholder 3">
            <a:extLst>
              <a:ext uri="{FF2B5EF4-FFF2-40B4-BE49-F238E27FC236}">
                <a16:creationId xmlns:a16="http://schemas.microsoft.com/office/drawing/2014/main" id="{084A79D9-B0B5-468D-B271-B3D90BEB6353}"/>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17216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3" y="1412776"/>
            <a:ext cx="10985974" cy="4521332"/>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j-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dirty="0"/>
              <a:t>Click to add text</a:t>
            </a:r>
          </a:p>
          <a:p>
            <a:pPr lvl="0"/>
            <a:endParaRPr lang="en-US" dirty="0"/>
          </a:p>
          <a:p>
            <a:pPr lvl="0"/>
            <a:r>
              <a:rPr lang="en-US" dirty="0"/>
              <a:t>For more layout options, right-click the slide thumbnail on the left and hover over “Layout”.</a:t>
            </a:r>
          </a:p>
        </p:txBody>
      </p:sp>
      <p:sp>
        <p:nvSpPr>
          <p:cNvPr id="6"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0" name="Footer Placeholder 9">
            <a:extLst>
              <a:ext uri="{FF2B5EF4-FFF2-40B4-BE49-F238E27FC236}">
                <a16:creationId xmlns:a16="http://schemas.microsoft.com/office/drawing/2014/main" id="{A388EFD5-D501-45E6-A318-0D8642A0657D}"/>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7" name="Date Placeholder 3"/>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
        <p:nvSpPr>
          <p:cNvPr id="8"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03013" y="407243"/>
            <a:ext cx="10985974" cy="679916"/>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cxnSp>
        <p:nvCxnSpPr>
          <p:cNvPr id="9" name="Straight Connector 8">
            <a:extLst>
              <a:ext uri="{FF2B5EF4-FFF2-40B4-BE49-F238E27FC236}">
                <a16:creationId xmlns:a16="http://schemas.microsoft.com/office/drawing/2014/main" id="{2F30E226-29DA-4DC0-A35B-9BC059A71D7C}"/>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74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allou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03013" y="407238"/>
            <a:ext cx="10985974"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596975" y="3851606"/>
            <a:ext cx="3308128" cy="194444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sp>
        <p:nvSpPr>
          <p:cNvPr id="16" name="Text Placeholder 16">
            <a:extLst>
              <a:ext uri="{FF2B5EF4-FFF2-40B4-BE49-F238E27FC236}">
                <a16:creationId xmlns:a16="http://schemas.microsoft.com/office/drawing/2014/main" id="{614BED6E-328B-4971-801E-74345712E530}"/>
              </a:ext>
            </a:extLst>
          </p:cNvPr>
          <p:cNvSpPr>
            <a:spLocks noGrp="1"/>
          </p:cNvSpPr>
          <p:nvPr>
            <p:ph type="body" sz="quarter" idx="20" hasCustomPrompt="1"/>
          </p:nvPr>
        </p:nvSpPr>
        <p:spPr>
          <a:xfrm>
            <a:off x="4456716" y="3851606"/>
            <a:ext cx="3308128" cy="1944446"/>
          </a:xfrm>
          <a:prstGeom prst="rect">
            <a:avLst/>
          </a:prstGeom>
        </p:spPr>
        <p:txBody>
          <a:bodyPr/>
          <a:lstStyle>
            <a:lvl1pPr marL="0" indent="0">
              <a:lnSpc>
                <a:spcPct val="105000"/>
              </a:lnSpc>
              <a:buClr>
                <a:schemeClr val="tx1"/>
              </a:buClr>
              <a:buFont typeface="Arial" panose="020B0604020202020204" pitchFamily="34" charset="0"/>
              <a:buNone/>
              <a:defRPr sz="220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sp>
        <p:nvSpPr>
          <p:cNvPr id="17" name="Text Placeholder 16">
            <a:extLst>
              <a:ext uri="{FF2B5EF4-FFF2-40B4-BE49-F238E27FC236}">
                <a16:creationId xmlns:a16="http://schemas.microsoft.com/office/drawing/2014/main" id="{695BE9C6-7A52-434F-850B-E3E1E7F6AE74}"/>
              </a:ext>
            </a:extLst>
          </p:cNvPr>
          <p:cNvSpPr>
            <a:spLocks noGrp="1"/>
          </p:cNvSpPr>
          <p:nvPr>
            <p:ph type="body" sz="quarter" idx="21" hasCustomPrompt="1"/>
          </p:nvPr>
        </p:nvSpPr>
        <p:spPr>
          <a:xfrm>
            <a:off x="8298716" y="3851606"/>
            <a:ext cx="3308128" cy="194444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j-lt"/>
              </a:defRPr>
            </a:lvl1pPr>
            <a:lvl2pPr>
              <a:defRPr sz="1800"/>
            </a:lvl2pPr>
            <a:lvl3pPr>
              <a:defRPr sz="2000"/>
            </a:lvl3pPr>
            <a:lvl4pPr>
              <a:defRPr sz="2000"/>
            </a:lvl4pPr>
            <a:lvl5pPr>
              <a:defRPr sz="2000"/>
            </a:lvl5pPr>
          </a:lstStyle>
          <a:p>
            <a:pPr lvl="0"/>
            <a:r>
              <a:rPr lang="en-US" dirty="0"/>
              <a:t>Click to add text</a:t>
            </a:r>
          </a:p>
        </p:txBody>
      </p:sp>
      <p:sp>
        <p:nvSpPr>
          <p:cNvPr id="13" name="Rectangle 12">
            <a:extLst>
              <a:ext uri="{FF2B5EF4-FFF2-40B4-BE49-F238E27FC236}">
                <a16:creationId xmlns:a16="http://schemas.microsoft.com/office/drawing/2014/main" id="{4E15DE80-A693-4229-B42E-081E0D3E545A}"/>
              </a:ext>
            </a:extLst>
          </p:cNvPr>
          <p:cNvSpPr/>
          <p:nvPr userDrawn="1"/>
        </p:nvSpPr>
        <p:spPr>
          <a:xfrm>
            <a:off x="596975" y="1523310"/>
            <a:ext cx="3308128" cy="2157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327A6A45-E50B-478B-8975-EFE7EFE85555}"/>
              </a:ext>
            </a:extLst>
          </p:cNvPr>
          <p:cNvSpPr/>
          <p:nvPr userDrawn="1"/>
        </p:nvSpPr>
        <p:spPr>
          <a:xfrm>
            <a:off x="4456716" y="1529518"/>
            <a:ext cx="3308128" cy="2157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599AF644-61A1-4A3C-AC4C-1389750265FE}"/>
              </a:ext>
            </a:extLst>
          </p:cNvPr>
          <p:cNvSpPr/>
          <p:nvPr userDrawn="1"/>
        </p:nvSpPr>
        <p:spPr>
          <a:xfrm>
            <a:off x="8298716" y="1523310"/>
            <a:ext cx="3308128" cy="2157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2FBB3DD8-B376-4D06-B50D-48EF099303E8}"/>
              </a:ext>
            </a:extLst>
          </p:cNvPr>
          <p:cNvSpPr>
            <a:spLocks noGrp="1"/>
          </p:cNvSpPr>
          <p:nvPr>
            <p:ph type="body" sz="quarter" idx="22" hasCustomPrompt="1"/>
          </p:nvPr>
        </p:nvSpPr>
        <p:spPr bwMode="white">
          <a:xfrm>
            <a:off x="679651" y="1664804"/>
            <a:ext cx="3142439" cy="1908212"/>
          </a:xfrm>
        </p:spPr>
        <p:txBody>
          <a:bodyPr anchor="ctr"/>
          <a:lstStyle>
            <a:lvl1pPr algn="ctr">
              <a:lnSpc>
                <a:spcPct val="100000"/>
              </a:lnSpc>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dirty="0"/>
              <a:t>Click to add text</a:t>
            </a:r>
          </a:p>
        </p:txBody>
      </p:sp>
      <p:sp>
        <p:nvSpPr>
          <p:cNvPr id="22" name="Text Placeholder 5">
            <a:extLst>
              <a:ext uri="{FF2B5EF4-FFF2-40B4-BE49-F238E27FC236}">
                <a16:creationId xmlns:a16="http://schemas.microsoft.com/office/drawing/2014/main" id="{DD9EA1E6-F3B7-4536-8361-A9FF10B0DA3A}"/>
              </a:ext>
            </a:extLst>
          </p:cNvPr>
          <p:cNvSpPr>
            <a:spLocks noGrp="1"/>
          </p:cNvSpPr>
          <p:nvPr>
            <p:ph type="body" sz="quarter" idx="23" hasCustomPrompt="1"/>
          </p:nvPr>
        </p:nvSpPr>
        <p:spPr bwMode="white">
          <a:xfrm>
            <a:off x="4539564" y="1664804"/>
            <a:ext cx="3142439" cy="1908212"/>
          </a:xfrm>
        </p:spPr>
        <p:txBody>
          <a:bodyPr anchor="ctr"/>
          <a:lstStyle>
            <a:lvl1pPr marL="0" indent="0" algn="ctr">
              <a:lnSpc>
                <a:spcPct val="100000"/>
              </a:lnSpc>
              <a:buFont typeface="Arial" panose="020B0604020202020204" pitchFamily="34" charset="0"/>
              <a:buNone/>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dirty="0"/>
              <a:t>Click to add text</a:t>
            </a:r>
          </a:p>
        </p:txBody>
      </p:sp>
      <p:sp>
        <p:nvSpPr>
          <p:cNvPr id="23" name="Text Placeholder 5">
            <a:extLst>
              <a:ext uri="{FF2B5EF4-FFF2-40B4-BE49-F238E27FC236}">
                <a16:creationId xmlns:a16="http://schemas.microsoft.com/office/drawing/2014/main" id="{831A1704-A50F-4061-BF9D-5BE82E073AFA}"/>
              </a:ext>
            </a:extLst>
          </p:cNvPr>
          <p:cNvSpPr>
            <a:spLocks noGrp="1"/>
          </p:cNvSpPr>
          <p:nvPr>
            <p:ph type="body" sz="quarter" idx="24" hasCustomPrompt="1"/>
          </p:nvPr>
        </p:nvSpPr>
        <p:spPr bwMode="white">
          <a:xfrm>
            <a:off x="8381565" y="1664804"/>
            <a:ext cx="3142439" cy="1908212"/>
          </a:xfrm>
        </p:spPr>
        <p:txBody>
          <a:bodyPr anchor="ctr"/>
          <a:lstStyle>
            <a:lvl1pPr marL="0" indent="0" algn="ctr">
              <a:lnSpc>
                <a:spcPct val="100000"/>
              </a:lnSpc>
              <a:buFont typeface="Arial" panose="020B0604020202020204" pitchFamily="34" charset="0"/>
              <a:buNone/>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stStyle>
          <a:p>
            <a:pPr lvl="0"/>
            <a:r>
              <a:rPr lang="en-US" dirty="0"/>
              <a:t>Click to add text</a:t>
            </a:r>
          </a:p>
        </p:txBody>
      </p:sp>
      <p:cxnSp>
        <p:nvCxnSpPr>
          <p:cNvPr id="25" name="Straight Connector 24">
            <a:extLst>
              <a:ext uri="{FF2B5EF4-FFF2-40B4-BE49-F238E27FC236}">
                <a16:creationId xmlns:a16="http://schemas.microsoft.com/office/drawing/2014/main" id="{3DED139A-BDBE-458A-AB0B-B107DCB6CC58}"/>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01DB61A7-45A9-439B-9FD5-E98842C33121}"/>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27" name="Footer Placeholder 9">
            <a:extLst>
              <a:ext uri="{FF2B5EF4-FFF2-40B4-BE49-F238E27FC236}">
                <a16:creationId xmlns:a16="http://schemas.microsoft.com/office/drawing/2014/main" id="{D0435EB1-9F30-409E-A4A9-1677390AA573}"/>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28" name="Date Placeholder 3">
            <a:extLst>
              <a:ext uri="{FF2B5EF4-FFF2-40B4-BE49-F238E27FC236}">
                <a16:creationId xmlns:a16="http://schemas.microsoft.com/office/drawing/2014/main" id="{3F17038C-274D-402F-849B-0DB506F59112}"/>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8315060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tural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8C378C-DCB8-48C0-ADBE-214AC6FAD2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82" b="4682"/>
          <a:stretch/>
        </p:blipFill>
        <p:spPr>
          <a:xfrm>
            <a:off x="0" y="0"/>
            <a:ext cx="6074229" cy="6858000"/>
          </a:xfrm>
          <a:prstGeom prst="rect">
            <a:avLst/>
          </a:prstGeom>
        </p:spPr>
      </p:pic>
      <p:sp>
        <p:nvSpPr>
          <p:cNvPr id="16" name="TextBox 15">
            <a:extLst>
              <a:ext uri="{FF2B5EF4-FFF2-40B4-BE49-F238E27FC236}">
                <a16:creationId xmlns:a16="http://schemas.microsoft.com/office/drawing/2014/main" id="{937B3EEE-9F11-4E42-A270-78953DB856CE}"/>
              </a:ext>
            </a:extLst>
          </p:cNvPr>
          <p:cNvSpPr txBox="1"/>
          <p:nvPr userDrawn="1"/>
        </p:nvSpPr>
        <p:spPr>
          <a:xfrm>
            <a:off x="6644481" y="1845942"/>
            <a:ext cx="4034310" cy="615553"/>
          </a:xfrm>
          <a:prstGeom prst="rect">
            <a:avLst/>
          </a:prstGeom>
          <a:noFill/>
        </p:spPr>
        <p:txBody>
          <a:bodyPr wrap="none" rtlCol="0">
            <a:spAutoFit/>
          </a:bodyPr>
          <a:lstStyle/>
          <a:p>
            <a:r>
              <a:rPr lang="en-US" sz="3400" b="1" dirty="0">
                <a:solidFill>
                  <a:schemeClr val="tx1"/>
                </a:solidFill>
                <a:latin typeface="+mj-lt"/>
              </a:rPr>
              <a:t>Natural Gas Pipelines</a:t>
            </a:r>
          </a:p>
        </p:txBody>
      </p:sp>
      <p:sp>
        <p:nvSpPr>
          <p:cNvPr id="19" name="TextBox 18">
            <a:extLst>
              <a:ext uri="{FF2B5EF4-FFF2-40B4-BE49-F238E27FC236}">
                <a16:creationId xmlns:a16="http://schemas.microsoft.com/office/drawing/2014/main" id="{A11F8CF0-30CB-452D-BD51-5B289B06E0CF}"/>
              </a:ext>
            </a:extLst>
          </p:cNvPr>
          <p:cNvSpPr txBox="1"/>
          <p:nvPr userDrawn="1"/>
        </p:nvSpPr>
        <p:spPr>
          <a:xfrm>
            <a:off x="6644485" y="2752656"/>
            <a:ext cx="5014119" cy="3315395"/>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dirty="0">
                <a:solidFill>
                  <a:schemeClr val="tx1"/>
                </a:solidFill>
                <a:latin typeface="+mj-lt"/>
              </a:rPr>
              <a:t>We build and operate safe and reliable energy infrastructure. This includes our 92,600 km (57,500 mi.) network of natural gas pipelines, which supplies more than 25 per cent of the clean-burning natural gas consumed daily across North America to heat homes, fuel industries and generate power.</a:t>
            </a:r>
          </a:p>
        </p:txBody>
      </p:sp>
      <p:pic>
        <p:nvPicPr>
          <p:cNvPr id="10" name="Picture 9">
            <a:extLst>
              <a:ext uri="{FF2B5EF4-FFF2-40B4-BE49-F238E27FC236}">
                <a16:creationId xmlns:a16="http://schemas.microsoft.com/office/drawing/2014/main" id="{F680E76D-23E4-4EEA-A4F5-10A589B2F8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4" y="710789"/>
            <a:ext cx="939729" cy="939729"/>
          </a:xfrm>
          <a:prstGeom prst="rect">
            <a:avLst/>
          </a:prstGeom>
        </p:spPr>
      </p:pic>
      <p:sp>
        <p:nvSpPr>
          <p:cNvPr id="8" name="Slide Number Placeholder 5">
            <a:extLst>
              <a:ext uri="{FF2B5EF4-FFF2-40B4-BE49-F238E27FC236}">
                <a16:creationId xmlns:a16="http://schemas.microsoft.com/office/drawing/2014/main" id="{C42CAE8C-86A8-481C-8582-324D614D5584}"/>
              </a:ext>
            </a:extLst>
          </p:cNvPr>
          <p:cNvSpPr>
            <a:spLocks noGrp="1"/>
          </p:cNvSpPr>
          <p:nvPr>
            <p:ph type="sldNum" sz="quarter" idx="13"/>
          </p:nvPr>
        </p:nvSpPr>
        <p:spPr>
          <a:xfrm>
            <a:off x="11347372" y="6416003"/>
            <a:ext cx="420223" cy="273270"/>
          </a:xfrm>
        </p:spPr>
        <p:txBody>
          <a:bodyPr anchor="ctr"/>
          <a:lstStyle>
            <a:lvl1pPr>
              <a:defRPr b="1">
                <a:latin typeface="+mj-lt"/>
              </a:defRPr>
            </a:lvl1pPr>
          </a:lstStyle>
          <a:p>
            <a:fld id="{A541C028-02A9-4545-BF74-FFFB12636CFD}" type="slidenum">
              <a:rPr lang="da-DK" smtClean="0"/>
              <a:pPr/>
              <a:t>‹#›</a:t>
            </a:fld>
            <a:endParaRPr lang="en-US" dirty="0"/>
          </a:p>
        </p:txBody>
      </p:sp>
      <p:sp>
        <p:nvSpPr>
          <p:cNvPr id="11"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5217126" cy="284286"/>
          </a:xfrm>
          <a:solidFill>
            <a:schemeClr val="bg2">
              <a:lumMod val="10000"/>
              <a:alpha val="20000"/>
            </a:schemeClr>
          </a:solidFill>
        </p:spPr>
        <p:txBody>
          <a:bodyPr anchor="ctr"/>
          <a:lstStyle>
            <a:lvl1pPr>
              <a:defRPr>
                <a:solidFill>
                  <a:schemeClr val="bg1"/>
                </a:solidFill>
              </a:defRPr>
            </a:lvl1pPr>
          </a:lstStyle>
          <a:p>
            <a:r>
              <a:rPr lang="en-US"/>
              <a:t>This is a footer</a:t>
            </a:r>
            <a:endParaRPr lang="en-US" dirty="0"/>
          </a:p>
        </p:txBody>
      </p:sp>
      <p:sp>
        <p:nvSpPr>
          <p:cNvPr id="12" name="Date Placeholder 3"/>
          <p:cNvSpPr>
            <a:spLocks noGrp="1"/>
          </p:cNvSpPr>
          <p:nvPr>
            <p:ph type="dt" sz="half" idx="2"/>
          </p:nvPr>
        </p:nvSpPr>
        <p:spPr>
          <a:xfrm>
            <a:off x="9732053"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279F45B3-E080-446E-BA79-20F191FED61A}" type="datetime4">
              <a:rPr lang="en-US" smtClean="0"/>
              <a:pPr/>
              <a:t>November 16, 2020</a:t>
            </a:fld>
            <a:endParaRPr lang="en-US" dirty="0"/>
          </a:p>
        </p:txBody>
      </p:sp>
      <p:sp>
        <p:nvSpPr>
          <p:cNvPr id="14" name="Slide Number Placeholder 5">
            <a:extLst>
              <a:ext uri="{FF2B5EF4-FFF2-40B4-BE49-F238E27FC236}">
                <a16:creationId xmlns:a16="http://schemas.microsoft.com/office/drawing/2014/main" id="{0A84EC2D-7EA7-4A45-8BAC-D4685A87BCF2}"/>
              </a:ext>
            </a:extLst>
          </p:cNvPr>
          <p:cNvSpPr txBox="1">
            <a:spLocks/>
          </p:cNvSpPr>
          <p:nvPr userDrawn="1"/>
        </p:nvSpPr>
        <p:spPr>
          <a:xfrm>
            <a:off x="11349232" y="6416003"/>
            <a:ext cx="41836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pPr/>
              <a:t>‹#›</a:t>
            </a:fld>
            <a:endParaRPr lang="en-US" dirty="0"/>
          </a:p>
        </p:txBody>
      </p:sp>
      <p:sp>
        <p:nvSpPr>
          <p:cNvPr id="17" name="Date Placeholder 3">
            <a:extLst>
              <a:ext uri="{FF2B5EF4-FFF2-40B4-BE49-F238E27FC236}">
                <a16:creationId xmlns:a16="http://schemas.microsoft.com/office/drawing/2014/main" id="{454C8A00-E507-425E-801B-8261583B1F18}"/>
              </a:ext>
            </a:extLst>
          </p:cNvPr>
          <p:cNvSpPr txBox="1">
            <a:spLocks/>
          </p:cNvSpPr>
          <p:nvPr userDrawn="1"/>
        </p:nvSpPr>
        <p:spPr>
          <a:xfrm>
            <a:off x="9738747" y="6437530"/>
            <a:ext cx="1505315" cy="273270"/>
          </a:xfrm>
          <a:prstGeom prst="rect">
            <a:avLst/>
          </a:prstGeom>
        </p:spPr>
        <p:txBody>
          <a:bodyPr vert="horz" lIns="91440" tIns="18288" rIns="91440" bIns="45720" rtlCol="0" anchor="ctr"/>
          <a:lstStyle>
            <a:defPPr>
              <a:defRPr lang="en-US"/>
            </a:defPPr>
            <a:lvl1pPr marL="0" algn="r" defTabSz="914400" rtl="0" eaLnBrk="1" latinLnBrk="0" hangingPunct="1">
              <a:defRPr sz="1200" b="0" kern="120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8435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il and Liqu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6E3ABA8-A374-455E-9AE2-99AD7CF74D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777" r="5102" b="6675"/>
          <a:stretch/>
        </p:blipFill>
        <p:spPr>
          <a:xfrm>
            <a:off x="-1" y="0"/>
            <a:ext cx="6074229" cy="6858000"/>
          </a:xfrm>
          <a:prstGeom prst="rect">
            <a:avLst/>
          </a:prstGeom>
        </p:spPr>
      </p:pic>
      <p:sp>
        <p:nvSpPr>
          <p:cNvPr id="16" name="TextBox 15">
            <a:extLst>
              <a:ext uri="{FF2B5EF4-FFF2-40B4-BE49-F238E27FC236}">
                <a16:creationId xmlns:a16="http://schemas.microsoft.com/office/drawing/2014/main" id="{FD72B851-7CF1-4E95-AF48-87AF415A29BA}"/>
              </a:ext>
            </a:extLst>
          </p:cNvPr>
          <p:cNvSpPr txBox="1"/>
          <p:nvPr userDrawn="1"/>
        </p:nvSpPr>
        <p:spPr>
          <a:xfrm>
            <a:off x="6644481" y="1845942"/>
            <a:ext cx="3195105" cy="615553"/>
          </a:xfrm>
          <a:prstGeom prst="rect">
            <a:avLst/>
          </a:prstGeom>
          <a:noFill/>
        </p:spPr>
        <p:txBody>
          <a:bodyPr wrap="none" rtlCol="0">
            <a:spAutoFit/>
          </a:bodyPr>
          <a:lstStyle/>
          <a:p>
            <a:r>
              <a:rPr lang="en-US" sz="3400" b="1" dirty="0">
                <a:solidFill>
                  <a:schemeClr val="tx1"/>
                </a:solidFill>
                <a:latin typeface="+mj-lt"/>
              </a:rPr>
              <a:t>Liquids Pipelines</a:t>
            </a:r>
          </a:p>
        </p:txBody>
      </p:sp>
      <p:sp>
        <p:nvSpPr>
          <p:cNvPr id="17" name="TextBox 16">
            <a:extLst>
              <a:ext uri="{FF2B5EF4-FFF2-40B4-BE49-F238E27FC236}">
                <a16:creationId xmlns:a16="http://schemas.microsoft.com/office/drawing/2014/main" id="{24B1E71C-8647-46FC-B7C2-85BC94C60B34}"/>
              </a:ext>
            </a:extLst>
          </p:cNvPr>
          <p:cNvSpPr txBox="1"/>
          <p:nvPr userDrawn="1"/>
        </p:nvSpPr>
        <p:spPr>
          <a:xfrm>
            <a:off x="6644485" y="2752658"/>
            <a:ext cx="5014119" cy="2936188"/>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dirty="0">
                <a:solidFill>
                  <a:schemeClr val="tx1"/>
                </a:solidFill>
                <a:latin typeface="+mj-lt"/>
              </a:rPr>
              <a:t>We build and operate safe and reliable energy infrastructure. This includes our network of approximately 4,900 km (3,000 mi.) of oil and liquids pipelines, which supplies and delivers North American crude oil to help meet growing energy needs in Canada and the U.S.</a:t>
            </a:r>
          </a:p>
        </p:txBody>
      </p:sp>
      <p:pic>
        <p:nvPicPr>
          <p:cNvPr id="10" name="Picture 9">
            <a:extLst>
              <a:ext uri="{FF2B5EF4-FFF2-40B4-BE49-F238E27FC236}">
                <a16:creationId xmlns:a16="http://schemas.microsoft.com/office/drawing/2014/main" id="{0644B492-C35A-45EC-8B8B-A5DD005393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2" y="710789"/>
            <a:ext cx="939729" cy="939729"/>
          </a:xfrm>
          <a:prstGeom prst="rect">
            <a:avLst/>
          </a:prstGeom>
        </p:spPr>
      </p:pic>
      <p:sp>
        <p:nvSpPr>
          <p:cNvPr id="11"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5217126" cy="284286"/>
          </a:xfrm>
          <a:solidFill>
            <a:schemeClr val="bg2">
              <a:lumMod val="10000"/>
              <a:alpha val="20000"/>
            </a:schemeClr>
          </a:solidFill>
        </p:spPr>
        <p:txBody>
          <a:bodyPr anchor="ctr"/>
          <a:lstStyle>
            <a:lvl1pPr>
              <a:defRPr>
                <a:solidFill>
                  <a:schemeClr val="bg1"/>
                </a:solidFill>
              </a:defRPr>
            </a:lvl1pPr>
          </a:lstStyle>
          <a:p>
            <a:r>
              <a:rPr lang="en-US"/>
              <a:t>This is a footer</a:t>
            </a:r>
            <a:endParaRPr lang="en-US" dirty="0"/>
          </a:p>
        </p:txBody>
      </p:sp>
      <p:sp>
        <p:nvSpPr>
          <p:cNvPr id="14" name="Slide Number Placeholder 5">
            <a:extLst>
              <a:ext uri="{FF2B5EF4-FFF2-40B4-BE49-F238E27FC236}">
                <a16:creationId xmlns:a16="http://schemas.microsoft.com/office/drawing/2014/main" id="{3DD1989A-9194-4E94-B491-9D78B7758A08}"/>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8" name="Date Placeholder 3">
            <a:extLst>
              <a:ext uri="{FF2B5EF4-FFF2-40B4-BE49-F238E27FC236}">
                <a16:creationId xmlns:a16="http://schemas.microsoft.com/office/drawing/2014/main" id="{D68215FC-E27F-4519-A720-326E98BC57C1}"/>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786199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wer and Stor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7B2CA48-C47C-4BBE-BFD3-90F6A50598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82" b="4682"/>
          <a:stretch/>
        </p:blipFill>
        <p:spPr>
          <a:xfrm>
            <a:off x="3" y="0"/>
            <a:ext cx="6074228" cy="6858000"/>
          </a:xfrm>
          <a:prstGeom prst="rect">
            <a:avLst/>
          </a:prstGeom>
        </p:spPr>
      </p:pic>
      <p:cxnSp>
        <p:nvCxnSpPr>
          <p:cNvPr id="4" name="Straight Connector 3">
            <a:extLst>
              <a:ext uri="{FF2B5EF4-FFF2-40B4-BE49-F238E27FC236}">
                <a16:creationId xmlns:a16="http://schemas.microsoft.com/office/drawing/2014/main" id="{7DF52131-714C-4275-BFDF-DEC5C4E4D3FD}"/>
              </a:ext>
            </a:extLst>
          </p:cNvPr>
          <p:cNvCxnSpPr>
            <a:cxnSpLocks/>
          </p:cNvCxnSpPr>
          <p:nvPr userDrawn="1"/>
        </p:nvCxnSpPr>
        <p:spPr>
          <a:xfrm>
            <a:off x="6074229" y="2505042"/>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58D0B3-981A-42EC-B36A-86F11B872485}"/>
              </a:ext>
            </a:extLst>
          </p:cNvPr>
          <p:cNvSpPr txBox="1"/>
          <p:nvPr userDrawn="1"/>
        </p:nvSpPr>
        <p:spPr>
          <a:xfrm>
            <a:off x="6644485" y="1845942"/>
            <a:ext cx="3588546" cy="615553"/>
          </a:xfrm>
          <a:prstGeom prst="rect">
            <a:avLst/>
          </a:prstGeom>
          <a:noFill/>
        </p:spPr>
        <p:txBody>
          <a:bodyPr wrap="none" rtlCol="0">
            <a:spAutoFit/>
          </a:bodyPr>
          <a:lstStyle/>
          <a:p>
            <a:r>
              <a:rPr lang="en-US" sz="3400" b="1" dirty="0">
                <a:solidFill>
                  <a:schemeClr val="tx1"/>
                </a:solidFill>
                <a:latin typeface="+mj-lt"/>
              </a:rPr>
              <a:t>Power and Storage</a:t>
            </a:r>
          </a:p>
        </p:txBody>
      </p:sp>
      <p:sp>
        <p:nvSpPr>
          <p:cNvPr id="17" name="TextBox 16">
            <a:extLst>
              <a:ext uri="{FF2B5EF4-FFF2-40B4-BE49-F238E27FC236}">
                <a16:creationId xmlns:a16="http://schemas.microsoft.com/office/drawing/2014/main" id="{E87CE1B7-AF47-4F21-BD03-26903A5B0A87}"/>
              </a:ext>
            </a:extLst>
          </p:cNvPr>
          <p:cNvSpPr txBox="1"/>
          <p:nvPr userDrawn="1"/>
        </p:nvSpPr>
        <p:spPr>
          <a:xfrm>
            <a:off x="6644485" y="2752655"/>
            <a:ext cx="5014119" cy="2123658"/>
          </a:xfrm>
          <a:prstGeom prst="rect">
            <a:avLst/>
          </a:prstGeom>
          <a:noFill/>
        </p:spPr>
        <p:txBody>
          <a:bodyPr wrap="square" rtlCol="0">
            <a:spAutoFit/>
          </a:bodyPr>
          <a:lstStyle/>
          <a:p>
            <a:pPr marL="0" marR="0" lvl="0" indent="0" algn="l" defTabSz="914354" rtl="0" eaLnBrk="1" fontAlgn="auto" latinLnBrk="0" hangingPunct="1">
              <a:lnSpc>
                <a:spcPct val="120000"/>
              </a:lnSpc>
              <a:spcBef>
                <a:spcPts val="0"/>
              </a:spcBef>
              <a:spcAft>
                <a:spcPts val="0"/>
              </a:spcAft>
              <a:buClrTx/>
              <a:buSzTx/>
              <a:buFontTx/>
              <a:buNone/>
              <a:tabLst/>
              <a:defRPr/>
            </a:pPr>
            <a:r>
              <a:rPr lang="en-US" sz="2200" dirty="0">
                <a:solidFill>
                  <a:schemeClr val="tx1"/>
                </a:solidFill>
                <a:latin typeface="+mj-lt"/>
              </a:rPr>
              <a:t>We own or have interests in 11 power generation facilities with combined capacity of 6,600 megawatts (MW) – enough to power more than six million homes.</a:t>
            </a:r>
          </a:p>
        </p:txBody>
      </p:sp>
      <p:pic>
        <p:nvPicPr>
          <p:cNvPr id="10" name="Picture 9">
            <a:extLst>
              <a:ext uri="{FF2B5EF4-FFF2-40B4-BE49-F238E27FC236}">
                <a16:creationId xmlns:a16="http://schemas.microsoft.com/office/drawing/2014/main" id="{B5D0392C-7420-4446-B477-CAC68A0700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7141" y="710789"/>
            <a:ext cx="939729" cy="939729"/>
          </a:xfrm>
          <a:prstGeom prst="rect">
            <a:avLst/>
          </a:prstGeom>
        </p:spPr>
      </p:pic>
      <p:sp>
        <p:nvSpPr>
          <p:cNvPr id="9" name="Footer Placeholder 9">
            <a:extLst>
              <a:ext uri="{FF2B5EF4-FFF2-40B4-BE49-F238E27FC236}">
                <a16:creationId xmlns:a16="http://schemas.microsoft.com/office/drawing/2014/main" id="{A388EFD5-D501-45E6-A318-0D8642A0657D}"/>
              </a:ext>
            </a:extLst>
          </p:cNvPr>
          <p:cNvSpPr>
            <a:spLocks noGrp="1"/>
          </p:cNvSpPr>
          <p:nvPr>
            <p:ph type="ftr" sz="quarter" idx="15"/>
          </p:nvPr>
        </p:nvSpPr>
        <p:spPr>
          <a:xfrm>
            <a:off x="563564" y="6404987"/>
            <a:ext cx="5217126" cy="284286"/>
          </a:xfrm>
          <a:solidFill>
            <a:schemeClr val="bg2">
              <a:lumMod val="10000"/>
              <a:alpha val="20000"/>
            </a:schemeClr>
          </a:solidFill>
        </p:spPr>
        <p:txBody>
          <a:bodyPr anchor="ctr"/>
          <a:lstStyle>
            <a:lvl1pPr>
              <a:defRPr>
                <a:solidFill>
                  <a:schemeClr val="bg1"/>
                </a:solidFill>
              </a:defRPr>
            </a:lvl1pPr>
          </a:lstStyle>
          <a:p>
            <a:r>
              <a:rPr lang="en-US"/>
              <a:t>This is a footer</a:t>
            </a:r>
            <a:endParaRPr lang="en-US" dirty="0"/>
          </a:p>
        </p:txBody>
      </p:sp>
      <p:sp>
        <p:nvSpPr>
          <p:cNvPr id="12" name="Slide Number Placeholder 5">
            <a:extLst>
              <a:ext uri="{FF2B5EF4-FFF2-40B4-BE49-F238E27FC236}">
                <a16:creationId xmlns:a16="http://schemas.microsoft.com/office/drawing/2014/main" id="{85DDD6EC-675B-444E-8FB1-1B2650A27F4F}"/>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4" name="Date Placeholder 3">
            <a:extLst>
              <a:ext uri="{FF2B5EF4-FFF2-40B4-BE49-F238E27FC236}">
                <a16:creationId xmlns:a16="http://schemas.microsoft.com/office/drawing/2014/main" id="{7FA45683-395B-418D-B4BF-19AC7B55A532}"/>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02530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 Over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38E37F-3EF4-4A9D-B53D-1D1EEC12958E}"/>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dirty="0"/>
          </a:p>
        </p:txBody>
      </p:sp>
      <p:pic>
        <p:nvPicPr>
          <p:cNvPr id="7" name="Picture 6">
            <a:extLst>
              <a:ext uri="{FF2B5EF4-FFF2-40B4-BE49-F238E27FC236}">
                <a16:creationId xmlns:a16="http://schemas.microsoft.com/office/drawing/2014/main" id="{A49EC845-0F0F-49EE-A329-F16E4763A2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cxnSp>
        <p:nvCxnSpPr>
          <p:cNvPr id="16" name="Straight Connector 15">
            <a:extLst>
              <a:ext uri="{FF2B5EF4-FFF2-40B4-BE49-F238E27FC236}">
                <a16:creationId xmlns:a16="http://schemas.microsoft.com/office/drawing/2014/main" id="{691169EE-33FB-4EC2-B2FA-9592B7A0EA25}"/>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28F7F012-3610-408D-AC3E-3A29F8C3F820}"/>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baseline="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br>
              <a:rPr lang="en-US" dirty="0"/>
            </a:br>
            <a:br>
              <a:rPr lang="en-US" dirty="0"/>
            </a:br>
            <a:r>
              <a:rPr lang="en-US" dirty="0"/>
              <a:t>If an updated map is required, please contact graphics@transcanada.com.</a:t>
            </a:r>
          </a:p>
        </p:txBody>
      </p:sp>
      <p:sp>
        <p:nvSpPr>
          <p:cNvPr id="20" name="Text Placeholder 9">
            <a:extLst>
              <a:ext uri="{FF2B5EF4-FFF2-40B4-BE49-F238E27FC236}">
                <a16:creationId xmlns:a16="http://schemas.microsoft.com/office/drawing/2014/main" id="{BDC581F9-C94C-4AC0-A188-E97D56DEA0AD}"/>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8"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accent1">
                    <a:alpha val="60000"/>
                  </a:schemeClr>
                </a:solidFill>
              </a:rPr>
              <a:pPr/>
              <a:t>‹#›</a:t>
            </a:fld>
            <a:endParaRPr lang="en-US" dirty="0">
              <a:solidFill>
                <a:schemeClr val="accent1">
                  <a:alpha val="60000"/>
                </a:schemeClr>
              </a:solidFill>
            </a:endParaRPr>
          </a:p>
        </p:txBody>
      </p:sp>
      <p:sp>
        <p:nvSpPr>
          <p:cNvPr id="9"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91F6DBB6-337B-4906-AC78-386B6B82CD53}" type="datetime4">
              <a:rPr lang="en-US" smtClean="0"/>
              <a:pPr/>
              <a:t>November 16, 2020</a:t>
            </a:fld>
            <a:endParaRPr lang="en-US" dirty="0"/>
          </a:p>
        </p:txBody>
      </p:sp>
    </p:spTree>
    <p:extLst>
      <p:ext uri="{BB962C8B-B14F-4D97-AF65-F5344CB8AC3E}">
        <p14:creationId xmlns:p14="http://schemas.microsoft.com/office/powerpoint/2010/main" val="2921827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p — Natural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dirty="0">
              <a:solidFill>
                <a:schemeClr val="accent6">
                  <a:alpha val="60000"/>
                </a:schemeClr>
              </a:solidFill>
            </a:endParaRPr>
          </a:p>
        </p:txBody>
      </p:sp>
      <p:cxnSp>
        <p:nvCxnSpPr>
          <p:cNvPr id="9" name="Straight Connector 8">
            <a:extLst>
              <a:ext uri="{FF2B5EF4-FFF2-40B4-BE49-F238E27FC236}">
                <a16:creationId xmlns:a16="http://schemas.microsoft.com/office/drawing/2014/main" id="{95E3DB99-FFC4-473D-B04B-81EA8731B5D4}"/>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6">
            <a:extLst>
              <a:ext uri="{FF2B5EF4-FFF2-40B4-BE49-F238E27FC236}">
                <a16:creationId xmlns:a16="http://schemas.microsoft.com/office/drawing/2014/main" id="{9DF1D67F-9E21-4238-B02A-5F0E5A34CAFC}"/>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br>
              <a:rPr lang="en-US" dirty="0"/>
            </a:br>
            <a:br>
              <a:rPr lang="en-US" dirty="0"/>
            </a:br>
            <a:r>
              <a:rPr lang="en-US" dirty="0"/>
              <a:t>If an updated map is required, please contact graphics@transcanada.com.</a:t>
            </a:r>
          </a:p>
        </p:txBody>
      </p:sp>
      <p:sp>
        <p:nvSpPr>
          <p:cNvPr id="6" name="Slide Number Placeholder 5">
            <a:extLst>
              <a:ext uri="{FF2B5EF4-FFF2-40B4-BE49-F238E27FC236}">
                <a16:creationId xmlns:a16="http://schemas.microsoft.com/office/drawing/2014/main" id="{E327F4A8-4168-404C-945B-3F77464193A5}"/>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dirty="0"/>
          </a:p>
        </p:txBody>
      </p:sp>
      <p:pic>
        <p:nvPicPr>
          <p:cNvPr id="7" name="Picture 6">
            <a:extLst>
              <a:ext uri="{FF2B5EF4-FFF2-40B4-BE49-F238E27FC236}">
                <a16:creationId xmlns:a16="http://schemas.microsoft.com/office/drawing/2014/main" id="{92A7C1EC-1D89-45BC-BDCC-BD367B4F00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14" name="Text Placeholder 9">
            <a:extLst>
              <a:ext uri="{FF2B5EF4-FFF2-40B4-BE49-F238E27FC236}">
                <a16:creationId xmlns:a16="http://schemas.microsoft.com/office/drawing/2014/main" id="{822FDE2D-0D42-4606-86BA-9A326FB6B86B}"/>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0"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accent1">
                    <a:alpha val="60000"/>
                  </a:schemeClr>
                </a:solidFill>
              </a:rPr>
              <a:pPr/>
              <a:t>‹#›</a:t>
            </a:fld>
            <a:endParaRPr lang="en-US" dirty="0">
              <a:solidFill>
                <a:schemeClr val="accent1">
                  <a:alpha val="60000"/>
                </a:schemeClr>
              </a:solidFill>
            </a:endParaRPr>
          </a:p>
        </p:txBody>
      </p:sp>
      <p:sp>
        <p:nvSpPr>
          <p:cNvPr id="12"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291E4189-EB9E-47D1-B0A6-1CDBB0E48601}" type="datetime4">
              <a:rPr lang="en-US" smtClean="0"/>
              <a:pPr/>
              <a:t>November 16, 2020</a:t>
            </a:fld>
            <a:endParaRPr lang="en-US" dirty="0"/>
          </a:p>
        </p:txBody>
      </p:sp>
    </p:spTree>
    <p:extLst>
      <p:ext uri="{BB962C8B-B14F-4D97-AF65-F5344CB8AC3E}">
        <p14:creationId xmlns:p14="http://schemas.microsoft.com/office/powerpoint/2010/main" val="1009481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p — Liqu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dirty="0">
              <a:solidFill>
                <a:schemeClr val="accent6">
                  <a:alpha val="60000"/>
                </a:schemeClr>
              </a:solidFill>
            </a:endParaRPr>
          </a:p>
        </p:txBody>
      </p:sp>
      <p:pic>
        <p:nvPicPr>
          <p:cNvPr id="4" name="Picture 3">
            <a:extLst>
              <a:ext uri="{FF2B5EF4-FFF2-40B4-BE49-F238E27FC236}">
                <a16:creationId xmlns:a16="http://schemas.microsoft.com/office/drawing/2014/main" id="{AAB83BC3-85AC-4001-BFAC-D8875E53E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cxnSp>
        <p:nvCxnSpPr>
          <p:cNvPr id="12" name="Straight Connector 11">
            <a:extLst>
              <a:ext uri="{FF2B5EF4-FFF2-40B4-BE49-F238E27FC236}">
                <a16:creationId xmlns:a16="http://schemas.microsoft.com/office/drawing/2014/main" id="{741F96B9-086A-42AD-8766-12F9C0F9D50F}"/>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3A8478D4-8C85-42C6-80C2-DC6E4C858FD4}"/>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br>
              <a:rPr lang="en-US" dirty="0"/>
            </a:br>
            <a:br>
              <a:rPr lang="en-US" dirty="0"/>
            </a:br>
            <a:r>
              <a:rPr lang="en-US" dirty="0"/>
              <a:t>If an updated map is required, please contact graphics@transcanada.com.</a:t>
            </a:r>
          </a:p>
        </p:txBody>
      </p:sp>
      <p:sp>
        <p:nvSpPr>
          <p:cNvPr id="14" name="Text Placeholder 9">
            <a:extLst>
              <a:ext uri="{FF2B5EF4-FFF2-40B4-BE49-F238E27FC236}">
                <a16:creationId xmlns:a16="http://schemas.microsoft.com/office/drawing/2014/main" id="{BDCDB23A-CA65-4207-B5FF-2838B3BA25EE}"/>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9"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accent1">
                    <a:alpha val="60000"/>
                  </a:schemeClr>
                </a:solidFill>
              </a:rPr>
              <a:pPr/>
              <a:t>‹#›</a:t>
            </a:fld>
            <a:endParaRPr lang="en-US" dirty="0">
              <a:solidFill>
                <a:schemeClr val="accent1">
                  <a:alpha val="60000"/>
                </a:schemeClr>
              </a:solidFill>
            </a:endParaRPr>
          </a:p>
        </p:txBody>
      </p:sp>
      <p:sp>
        <p:nvSpPr>
          <p:cNvPr id="10"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79E8FD6B-3FE0-4CC3-8413-E82C372FA312}" type="datetime4">
              <a:rPr lang="en-US" smtClean="0"/>
              <a:pPr/>
              <a:t>November 16, 2020</a:t>
            </a:fld>
            <a:endParaRPr lang="en-US" dirty="0"/>
          </a:p>
        </p:txBody>
      </p:sp>
    </p:spTree>
    <p:extLst>
      <p:ext uri="{BB962C8B-B14F-4D97-AF65-F5344CB8AC3E}">
        <p14:creationId xmlns:p14="http://schemas.microsoft.com/office/powerpoint/2010/main" val="307645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p — Power and Stor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0DD67-D4FB-446A-ABD4-60553969125D}"/>
              </a:ext>
            </a:extLst>
          </p:cNvPr>
          <p:cNvSpPr/>
          <p:nvPr userDrawn="1"/>
        </p:nvSpPr>
        <p:spPr>
          <a:xfrm>
            <a:off x="11378295" y="6415516"/>
            <a:ext cx="435796" cy="276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8E79BC7F-231E-4B57-BE14-3629789996A5}"/>
              </a:ext>
            </a:extLst>
          </p:cNvPr>
          <p:cNvSpPr txBox="1"/>
          <p:nvPr userDrawn="1"/>
        </p:nvSpPr>
        <p:spPr>
          <a:xfrm>
            <a:off x="11356521" y="6417324"/>
            <a:ext cx="457568" cy="276999"/>
          </a:xfrm>
          <a:prstGeom prst="rect">
            <a:avLst/>
          </a:prstGeom>
          <a:noFill/>
        </p:spPr>
        <p:txBody>
          <a:bodyPr wrap="square" rtlCol="0">
            <a:spAutoFit/>
          </a:bodyPr>
          <a:lstStyle/>
          <a:p>
            <a:pPr algn="ctr"/>
            <a:fld id="{A541C028-02A9-4545-BF74-FFFB12636CFD}" type="slidenum">
              <a:rPr lang="da-DK" sz="1200" b="1" smtClean="0">
                <a:solidFill>
                  <a:schemeClr val="accent6">
                    <a:alpha val="60000"/>
                  </a:schemeClr>
                </a:solidFill>
              </a:rPr>
              <a:pPr algn="ctr"/>
              <a:t>‹#›</a:t>
            </a:fld>
            <a:endParaRPr lang="en-US" sz="1200" dirty="0">
              <a:solidFill>
                <a:schemeClr val="accent6">
                  <a:alpha val="60000"/>
                </a:schemeClr>
              </a:solidFill>
            </a:endParaRPr>
          </a:p>
        </p:txBody>
      </p:sp>
      <p:sp>
        <p:nvSpPr>
          <p:cNvPr id="6" name="Slide Number Placeholder 5">
            <a:extLst>
              <a:ext uri="{FF2B5EF4-FFF2-40B4-BE49-F238E27FC236}">
                <a16:creationId xmlns:a16="http://schemas.microsoft.com/office/drawing/2014/main" id="{EE59ADBB-BA8C-493D-AB77-B6EB54342A80}"/>
              </a:ext>
            </a:extLst>
          </p:cNvPr>
          <p:cNvSpPr>
            <a:spLocks noGrp="1"/>
          </p:cNvSpPr>
          <p:nvPr>
            <p:ph type="sldNum" sz="quarter" idx="14"/>
          </p:nvPr>
        </p:nvSpPr>
        <p:spPr/>
        <p:txBody>
          <a:bodyPr/>
          <a:lstStyle/>
          <a:p>
            <a:fld id="{A541C028-02A9-4545-BF74-FFFB12636CFD}" type="slidenum">
              <a:rPr lang="da-DK" b="1" smtClean="0">
                <a:solidFill>
                  <a:schemeClr val="accent6">
                    <a:alpha val="60000"/>
                  </a:schemeClr>
                </a:solidFill>
              </a:rPr>
              <a:pPr/>
              <a:t>‹#›</a:t>
            </a:fld>
            <a:endParaRPr lang="en-US" dirty="0"/>
          </a:p>
        </p:txBody>
      </p:sp>
      <p:cxnSp>
        <p:nvCxnSpPr>
          <p:cNvPr id="10" name="Straight Connector 9">
            <a:extLst>
              <a:ext uri="{FF2B5EF4-FFF2-40B4-BE49-F238E27FC236}">
                <a16:creationId xmlns:a16="http://schemas.microsoft.com/office/drawing/2014/main" id="{B9F0059F-1DBB-487D-B1C0-726D1102A05B}"/>
              </a:ext>
            </a:extLst>
          </p:cNvPr>
          <p:cNvCxnSpPr>
            <a:cxnSpLocks/>
          </p:cNvCxnSpPr>
          <p:nvPr userDrawn="1"/>
        </p:nvCxnSpPr>
        <p:spPr>
          <a:xfrm>
            <a:off x="649861" y="1503506"/>
            <a:ext cx="468414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6">
            <a:extLst>
              <a:ext uri="{FF2B5EF4-FFF2-40B4-BE49-F238E27FC236}">
                <a16:creationId xmlns:a16="http://schemas.microsoft.com/office/drawing/2014/main" id="{BD0044E8-1B7E-4B98-8E20-7B069D83B89A}"/>
              </a:ext>
            </a:extLst>
          </p:cNvPr>
          <p:cNvSpPr>
            <a:spLocks noGrp="1"/>
          </p:cNvSpPr>
          <p:nvPr>
            <p:ph type="body" sz="quarter" idx="12" hasCustomPrompt="1"/>
          </p:nvPr>
        </p:nvSpPr>
        <p:spPr>
          <a:xfrm>
            <a:off x="575182" y="1744352"/>
            <a:ext cx="4486679" cy="4460506"/>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br>
              <a:rPr lang="en-US" dirty="0"/>
            </a:br>
            <a:br>
              <a:rPr lang="en-US" dirty="0"/>
            </a:br>
            <a:r>
              <a:rPr lang="en-US" dirty="0"/>
              <a:t>If an updated map is required, please contact graphics@transcanada.com.</a:t>
            </a:r>
          </a:p>
        </p:txBody>
      </p:sp>
      <p:sp>
        <p:nvSpPr>
          <p:cNvPr id="12" name="Text Placeholder 9">
            <a:extLst>
              <a:ext uri="{FF2B5EF4-FFF2-40B4-BE49-F238E27FC236}">
                <a16:creationId xmlns:a16="http://schemas.microsoft.com/office/drawing/2014/main" id="{B1FF19A5-4813-4983-8EF5-BB530D41028E}"/>
              </a:ext>
            </a:extLst>
          </p:cNvPr>
          <p:cNvSpPr>
            <a:spLocks noGrp="1"/>
          </p:cNvSpPr>
          <p:nvPr>
            <p:ph type="body" sz="quarter" idx="11" hasCustomPrompt="1"/>
          </p:nvPr>
        </p:nvSpPr>
        <p:spPr>
          <a:xfrm>
            <a:off x="575911" y="367246"/>
            <a:ext cx="4485951" cy="1092754"/>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pic>
        <p:nvPicPr>
          <p:cNvPr id="13" name="Picture 12">
            <a:extLst>
              <a:ext uri="{FF2B5EF4-FFF2-40B4-BE49-F238E27FC236}">
                <a16:creationId xmlns:a16="http://schemas.microsoft.com/office/drawing/2014/main" id="{C8DA0B5D-5471-4162-B15C-1B16C8489F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14"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accent1">
                    <a:alpha val="60000"/>
                  </a:schemeClr>
                </a:solidFill>
              </a:rPr>
              <a:pPr/>
              <a:t>‹#›</a:t>
            </a:fld>
            <a:endParaRPr lang="en-US" dirty="0">
              <a:solidFill>
                <a:schemeClr val="accent1">
                  <a:alpha val="60000"/>
                </a:schemeClr>
              </a:solidFill>
            </a:endParaRPr>
          </a:p>
        </p:txBody>
      </p:sp>
      <p:sp>
        <p:nvSpPr>
          <p:cNvPr id="15"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accent1">
                    <a:alpha val="60000"/>
                  </a:schemeClr>
                </a:solidFill>
                <a:latin typeface="+mj-lt"/>
              </a:defRPr>
            </a:lvl1pPr>
          </a:lstStyle>
          <a:p>
            <a:fld id="{CFF30434-7922-49A3-BF2E-19CCED1F97AF}" type="datetime4">
              <a:rPr lang="en-US" smtClean="0"/>
              <a:pPr/>
              <a:t>November 16, 2020</a:t>
            </a:fld>
            <a:endParaRPr lang="en-US" dirty="0"/>
          </a:p>
        </p:txBody>
      </p:sp>
    </p:spTree>
    <p:extLst>
      <p:ext uri="{BB962C8B-B14F-4D97-AF65-F5344CB8AC3E}">
        <p14:creationId xmlns:p14="http://schemas.microsoft.com/office/powerpoint/2010/main" val="1884389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88D3184-AB08-4B0C-8C93-47AD69E7A0A4}"/>
              </a:ext>
            </a:extLst>
          </p:cNvPr>
          <p:cNvSpPr>
            <a:spLocks noGrp="1"/>
          </p:cNvSpPr>
          <p:nvPr>
            <p:ph type="body" sz="quarter" idx="11" hasCustomPrompt="1"/>
          </p:nvPr>
        </p:nvSpPr>
        <p:spPr>
          <a:xfrm>
            <a:off x="603012" y="407238"/>
            <a:ext cx="10985976"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15" name="Text Placeholder 16">
            <a:extLst>
              <a:ext uri="{FF2B5EF4-FFF2-40B4-BE49-F238E27FC236}">
                <a16:creationId xmlns:a16="http://schemas.microsoft.com/office/drawing/2014/main" id="{9C8905CA-F8FA-4A69-BC29-E31B54A8C74F}"/>
              </a:ext>
            </a:extLst>
          </p:cNvPr>
          <p:cNvSpPr>
            <a:spLocks noGrp="1"/>
          </p:cNvSpPr>
          <p:nvPr>
            <p:ph type="body" sz="quarter" idx="12" hasCustomPrompt="1"/>
          </p:nvPr>
        </p:nvSpPr>
        <p:spPr>
          <a:xfrm>
            <a:off x="603012" y="1608170"/>
            <a:ext cx="4343066" cy="4211638"/>
          </a:xfrm>
          <a:prstGeom prst="rect">
            <a:avLst/>
          </a:prstGeom>
        </p:spPr>
        <p:txBody>
          <a:bodyPr/>
          <a:lstStyle>
            <a:lvl1pPr marL="0" indent="0">
              <a:lnSpc>
                <a:spcPct val="100000"/>
              </a:lnSpc>
              <a:buClr>
                <a:schemeClr val="tx1"/>
              </a:buClr>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9" name="Chart Placeholder 8">
            <a:extLst>
              <a:ext uri="{FF2B5EF4-FFF2-40B4-BE49-F238E27FC236}">
                <a16:creationId xmlns:a16="http://schemas.microsoft.com/office/drawing/2014/main" id="{38CE142C-821A-45AA-9507-CCA3466A7D05}"/>
              </a:ext>
            </a:extLst>
          </p:cNvPr>
          <p:cNvSpPr>
            <a:spLocks noGrp="1"/>
          </p:cNvSpPr>
          <p:nvPr>
            <p:ph type="chart" sz="quarter" idx="13" hasCustomPrompt="1"/>
          </p:nvPr>
        </p:nvSpPr>
        <p:spPr>
          <a:xfrm>
            <a:off x="5237164" y="1608144"/>
            <a:ext cx="6351823" cy="4211637"/>
          </a:xfrm>
          <a:prstGeom prst="rect">
            <a:avLst/>
          </a:prstGeom>
        </p:spPr>
        <p:txBody>
          <a:bodyPr/>
          <a:lstStyle>
            <a:lvl1pPr algn="ctr">
              <a:defRPr>
                <a:solidFill>
                  <a:schemeClr val="accent2"/>
                </a:solidFill>
              </a:defRPr>
            </a:lvl1pPr>
          </a:lstStyle>
          <a:p>
            <a:br>
              <a:rPr lang="en-US" dirty="0"/>
            </a:br>
            <a:br>
              <a:rPr lang="en-US" dirty="0"/>
            </a:br>
            <a:r>
              <a:rPr lang="en-US" dirty="0"/>
              <a:t>Click icon to add chart/graph</a:t>
            </a:r>
          </a:p>
        </p:txBody>
      </p:sp>
      <p:cxnSp>
        <p:nvCxnSpPr>
          <p:cNvPr id="16" name="Straight Connector 15">
            <a:extLst>
              <a:ext uri="{FF2B5EF4-FFF2-40B4-BE49-F238E27FC236}">
                <a16:creationId xmlns:a16="http://schemas.microsoft.com/office/drawing/2014/main" id="{29E75A71-19AC-45FC-A400-693321323D65}"/>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CF8348C-8DF4-4E61-BF59-225CEED7FE27}"/>
              </a:ext>
            </a:extLst>
          </p:cNvPr>
          <p:cNvSpPr>
            <a:spLocks noGrp="1"/>
          </p:cNvSpPr>
          <p:nvPr>
            <p:ph type="sldNum" sz="quarter" idx="14"/>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8" name="Footer Placeholder 9">
            <a:extLst>
              <a:ext uri="{FF2B5EF4-FFF2-40B4-BE49-F238E27FC236}">
                <a16:creationId xmlns:a16="http://schemas.microsoft.com/office/drawing/2014/main" id="{A82E4786-4851-4471-8473-C22B49211D26}"/>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9" name="Date Placeholder 3">
            <a:extLst>
              <a:ext uri="{FF2B5EF4-FFF2-40B4-BE49-F238E27FC236}">
                <a16:creationId xmlns:a16="http://schemas.microsoft.com/office/drawing/2014/main" id="{7D52E7A9-4909-43DD-BBC2-41A542972315}"/>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797850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2429771" y="2784764"/>
            <a:ext cx="7362624" cy="2119746"/>
          </a:xfrm>
          <a:prstGeom prst="rect">
            <a:avLst/>
          </a:prstGeom>
        </p:spPr>
        <p:txBody>
          <a:bodyPr/>
          <a:lstStyle>
            <a:lvl1pPr algn="ctr">
              <a:lnSpc>
                <a:spcPct val="110000"/>
              </a:lnSpc>
              <a:defRPr sz="2800" b="1">
                <a:solidFill>
                  <a:schemeClr val="tx1"/>
                </a:solidFill>
                <a:latin typeface="+mj-lt"/>
              </a:defRPr>
            </a:lvl1pPr>
            <a:lvl2pPr>
              <a:defRPr sz="2000"/>
            </a:lvl2pPr>
            <a:lvl3pPr>
              <a:defRPr sz="2000"/>
            </a:lvl3pPr>
            <a:lvl4pPr>
              <a:defRPr sz="2000"/>
            </a:lvl4pPr>
            <a:lvl5pPr>
              <a:defRPr sz="2000"/>
            </a:lvl5pPr>
          </a:lstStyle>
          <a:p>
            <a:pPr lvl="0"/>
            <a:r>
              <a:rPr lang="en-US" dirty="0"/>
              <a:t>“Click to add quote”</a:t>
            </a:r>
          </a:p>
        </p:txBody>
      </p:sp>
      <p:pic>
        <p:nvPicPr>
          <p:cNvPr id="8" name="Picture 7">
            <a:extLst>
              <a:ext uri="{FF2B5EF4-FFF2-40B4-BE49-F238E27FC236}">
                <a16:creationId xmlns:a16="http://schemas.microsoft.com/office/drawing/2014/main" id="{6B017A28-0D5A-454C-884B-F95E0756CA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6915" y="1248033"/>
            <a:ext cx="1338171" cy="1161533"/>
          </a:xfrm>
          <a:prstGeom prst="rect">
            <a:avLst/>
          </a:prstGeom>
        </p:spPr>
      </p:pic>
      <p:sp>
        <p:nvSpPr>
          <p:cNvPr id="9" name="Text Placeholder 16">
            <a:extLst>
              <a:ext uri="{FF2B5EF4-FFF2-40B4-BE49-F238E27FC236}">
                <a16:creationId xmlns:a16="http://schemas.microsoft.com/office/drawing/2014/main" id="{D3179EF5-367D-4283-9F3E-E16754A57644}"/>
              </a:ext>
            </a:extLst>
          </p:cNvPr>
          <p:cNvSpPr>
            <a:spLocks noGrp="1"/>
          </p:cNvSpPr>
          <p:nvPr>
            <p:ph type="body" sz="quarter" idx="13" hasCustomPrompt="1"/>
          </p:nvPr>
        </p:nvSpPr>
        <p:spPr>
          <a:xfrm>
            <a:off x="2429769" y="4921136"/>
            <a:ext cx="7362627" cy="628996"/>
          </a:xfrm>
          <a:prstGeom prst="rect">
            <a:avLst/>
          </a:prstGeom>
        </p:spPr>
        <p:txBody>
          <a:bodyPr/>
          <a:lstStyle>
            <a:lvl1pPr algn="ctr">
              <a:defRPr sz="1800" b="1">
                <a:solidFill>
                  <a:schemeClr val="tx1"/>
                </a:solidFill>
                <a:latin typeface="+mj-lt"/>
              </a:defRPr>
            </a:lvl1pPr>
            <a:lvl2pPr>
              <a:defRPr sz="2000"/>
            </a:lvl2pPr>
            <a:lvl3pPr>
              <a:defRPr sz="2000"/>
            </a:lvl3pPr>
            <a:lvl4pPr>
              <a:defRPr sz="2000"/>
            </a:lvl4pPr>
            <a:lvl5pPr>
              <a:defRPr sz="2000"/>
            </a:lvl5pPr>
          </a:lstStyle>
          <a:p>
            <a:pPr lvl="0"/>
            <a:r>
              <a:rPr lang="en-US" dirty="0"/>
              <a:t>Click to add author/source</a:t>
            </a:r>
          </a:p>
        </p:txBody>
      </p:sp>
      <p:sp>
        <p:nvSpPr>
          <p:cNvPr id="12" name="Slide Number Placeholder 5">
            <a:extLst>
              <a:ext uri="{FF2B5EF4-FFF2-40B4-BE49-F238E27FC236}">
                <a16:creationId xmlns:a16="http://schemas.microsoft.com/office/drawing/2014/main" id="{B25EC93D-1AC5-4EA9-AEE7-FE932F8A3E0D}"/>
              </a:ext>
            </a:extLst>
          </p:cNvPr>
          <p:cNvSpPr>
            <a:spLocks noGrp="1"/>
          </p:cNvSpPr>
          <p:nvPr>
            <p:ph type="sldNum" sz="quarter" idx="14"/>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3" name="Footer Placeholder 9">
            <a:extLst>
              <a:ext uri="{FF2B5EF4-FFF2-40B4-BE49-F238E27FC236}">
                <a16:creationId xmlns:a16="http://schemas.microsoft.com/office/drawing/2014/main" id="{C4221691-7156-4AF9-A78C-F956C3CB2195}"/>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4" name="Date Placeholder 3">
            <a:extLst>
              <a:ext uri="{FF2B5EF4-FFF2-40B4-BE49-F238E27FC236}">
                <a16:creationId xmlns:a16="http://schemas.microsoft.com/office/drawing/2014/main" id="{D3FC06B1-9173-4B03-BD93-B2983FA7CC63}"/>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02050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3" y="1679944"/>
            <a:ext cx="10985974" cy="4254164"/>
          </a:xfrm>
          <a:prstGeom prst="rect">
            <a:avLst/>
          </a:prstGeom>
        </p:spPr>
        <p:txBody>
          <a:bodyPr/>
          <a:lstStyle>
            <a:lvl1pPr marL="0" marR="0" indent="0" algn="l" defTabSz="914354"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8" name="Text Placeholder 9">
            <a:extLst>
              <a:ext uri="{FF2B5EF4-FFF2-40B4-BE49-F238E27FC236}">
                <a16:creationId xmlns:a16="http://schemas.microsoft.com/office/drawing/2014/main" id="{839C6920-1336-46AE-80B2-C4E17DC40878}"/>
              </a:ext>
            </a:extLst>
          </p:cNvPr>
          <p:cNvSpPr>
            <a:spLocks noGrp="1"/>
          </p:cNvSpPr>
          <p:nvPr>
            <p:ph type="body" sz="quarter" idx="11" hasCustomPrompt="1"/>
          </p:nvPr>
        </p:nvSpPr>
        <p:spPr>
          <a:xfrm>
            <a:off x="603013" y="397712"/>
            <a:ext cx="10985974" cy="1092826"/>
          </a:xfrm>
          <a:prstGeom prst="rect">
            <a:avLst/>
          </a:prstGeom>
        </p:spPr>
        <p:txBody>
          <a:bodyPr anchor="b"/>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cxnSp>
        <p:nvCxnSpPr>
          <p:cNvPr id="11" name="Straight Connector 10">
            <a:extLst>
              <a:ext uri="{FF2B5EF4-FFF2-40B4-BE49-F238E27FC236}">
                <a16:creationId xmlns:a16="http://schemas.microsoft.com/office/drawing/2014/main" id="{61C54E93-6EA9-44B6-92FF-12F54E6D82C1}"/>
              </a:ext>
            </a:extLst>
          </p:cNvPr>
          <p:cNvCxnSpPr>
            <a:cxnSpLocks/>
          </p:cNvCxnSpPr>
          <p:nvPr userDrawn="1"/>
        </p:nvCxnSpPr>
        <p:spPr>
          <a:xfrm>
            <a:off x="603013" y="1492595"/>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7D0B62C-6D7B-45E4-ACE2-37D945A0879F}"/>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3" name="Footer Placeholder 9">
            <a:extLst>
              <a:ext uri="{FF2B5EF4-FFF2-40B4-BE49-F238E27FC236}">
                <a16:creationId xmlns:a16="http://schemas.microsoft.com/office/drawing/2014/main" id="{53DC3F0B-1247-4454-80B5-D25632AA6754}"/>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4" name="Date Placeholder 3">
            <a:extLst>
              <a:ext uri="{FF2B5EF4-FFF2-40B4-BE49-F238E27FC236}">
                <a16:creationId xmlns:a16="http://schemas.microsoft.com/office/drawing/2014/main" id="{D402A7D5-A135-4882-8E3E-D546C7B2C89B}"/>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972742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2429771" y="1764352"/>
            <a:ext cx="7362624" cy="2661879"/>
          </a:xfrm>
          <a:prstGeom prst="rect">
            <a:avLst/>
          </a:prstGeom>
        </p:spPr>
        <p:txBody>
          <a:bodyPr anchor="ctr"/>
          <a:lstStyle>
            <a:lvl1pPr algn="ctr">
              <a:lnSpc>
                <a:spcPct val="110000"/>
              </a:lnSpc>
              <a:defRPr sz="2800" b="1">
                <a:solidFill>
                  <a:schemeClr val="tx1"/>
                </a:solidFill>
                <a:latin typeface="+mj-lt"/>
              </a:defRPr>
            </a:lvl1pPr>
            <a:lvl2pPr>
              <a:defRPr sz="2000"/>
            </a:lvl2pPr>
            <a:lvl3pPr>
              <a:defRPr sz="2000"/>
            </a:lvl3pPr>
            <a:lvl4pPr>
              <a:defRPr sz="2000"/>
            </a:lvl4pPr>
            <a:lvl5pPr>
              <a:defRPr sz="2000"/>
            </a:lvl5pPr>
          </a:lstStyle>
          <a:p>
            <a:pPr lvl="0"/>
            <a:r>
              <a:rPr lang="en-US" dirty="0"/>
              <a:t>Click to add info statement</a:t>
            </a:r>
          </a:p>
        </p:txBody>
      </p:sp>
      <p:sp>
        <p:nvSpPr>
          <p:cNvPr id="8" name="Slide Number Placeholder 5">
            <a:extLst>
              <a:ext uri="{FF2B5EF4-FFF2-40B4-BE49-F238E27FC236}">
                <a16:creationId xmlns:a16="http://schemas.microsoft.com/office/drawing/2014/main" id="{482FD05A-9F38-40B9-8769-0E4840EECF1C}"/>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9" name="Footer Placeholder 9">
            <a:extLst>
              <a:ext uri="{FF2B5EF4-FFF2-40B4-BE49-F238E27FC236}">
                <a16:creationId xmlns:a16="http://schemas.microsoft.com/office/drawing/2014/main" id="{C980C5F2-F6CC-4772-A0A7-C39C003C60FC}"/>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0" name="Date Placeholder 3">
            <a:extLst>
              <a:ext uri="{FF2B5EF4-FFF2-40B4-BE49-F238E27FC236}">
                <a16:creationId xmlns:a16="http://schemas.microsoft.com/office/drawing/2014/main" id="{B2EAB32D-D987-4C78-9A27-19103FDF9336}"/>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659231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603011" y="407238"/>
            <a:ext cx="11055591" cy="683250"/>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8" name="Oval 7">
            <a:extLst>
              <a:ext uri="{FF2B5EF4-FFF2-40B4-BE49-F238E27FC236}">
                <a16:creationId xmlns:a16="http://schemas.microsoft.com/office/drawing/2014/main" id="{B0FC2D81-3D78-4D9A-9030-68F79812F76D}"/>
              </a:ext>
            </a:extLst>
          </p:cNvPr>
          <p:cNvSpPr/>
          <p:nvPr userDrawn="1"/>
        </p:nvSpPr>
        <p:spPr>
          <a:xfrm>
            <a:off x="1383352" y="1622539"/>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75874AB4-684E-4E2A-BE14-876E529C66D1}"/>
              </a:ext>
            </a:extLst>
          </p:cNvPr>
          <p:cNvSpPr/>
          <p:nvPr userDrawn="1"/>
        </p:nvSpPr>
        <p:spPr>
          <a:xfrm>
            <a:off x="5240724" y="1624090"/>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1CB31E63-1224-4463-9F5B-FA457BB2B24B}"/>
              </a:ext>
            </a:extLst>
          </p:cNvPr>
          <p:cNvSpPr/>
          <p:nvPr userDrawn="1"/>
        </p:nvSpPr>
        <p:spPr>
          <a:xfrm>
            <a:off x="9102584" y="1622539"/>
            <a:ext cx="1846477" cy="1846477"/>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6">
            <a:extLst>
              <a:ext uri="{FF2B5EF4-FFF2-40B4-BE49-F238E27FC236}">
                <a16:creationId xmlns:a16="http://schemas.microsoft.com/office/drawing/2014/main" id="{041934F4-5524-42F9-BD41-CA7666CA4F5B}"/>
              </a:ext>
            </a:extLst>
          </p:cNvPr>
          <p:cNvSpPr>
            <a:spLocks noGrp="1"/>
          </p:cNvSpPr>
          <p:nvPr>
            <p:ph type="body" sz="quarter" idx="12" hasCustomPrompt="1"/>
          </p:nvPr>
        </p:nvSpPr>
        <p:spPr>
          <a:xfrm>
            <a:off x="648731" y="3725837"/>
            <a:ext cx="3308128" cy="2167886"/>
          </a:xfrm>
          <a:prstGeom prst="rect">
            <a:avLst/>
          </a:prstGeom>
        </p:spPr>
        <p:txBody>
          <a:bodyPr/>
          <a:lstStyle>
            <a:lvl1pPr marL="0" indent="0" algn="ctr">
              <a:lnSpc>
                <a:spcPct val="100000"/>
              </a:lnSpc>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2" name="Text Placeholder 16">
            <a:extLst>
              <a:ext uri="{FF2B5EF4-FFF2-40B4-BE49-F238E27FC236}">
                <a16:creationId xmlns:a16="http://schemas.microsoft.com/office/drawing/2014/main" id="{8159B9DF-FCA4-4BD9-8655-7B7F9D31046A}"/>
              </a:ext>
            </a:extLst>
          </p:cNvPr>
          <p:cNvSpPr>
            <a:spLocks noGrp="1"/>
          </p:cNvSpPr>
          <p:nvPr>
            <p:ph type="body" sz="quarter" idx="16" hasCustomPrompt="1"/>
          </p:nvPr>
        </p:nvSpPr>
        <p:spPr>
          <a:xfrm>
            <a:off x="8359348" y="3725837"/>
            <a:ext cx="3299257" cy="2167886"/>
          </a:xfrm>
          <a:prstGeom prst="rect">
            <a:avLst/>
          </a:prstGeom>
        </p:spPr>
        <p:txBody>
          <a:bodyPr/>
          <a:lstStyle>
            <a:lvl1pPr marL="0" indent="0" algn="ctr">
              <a:lnSpc>
                <a:spcPct val="100000"/>
              </a:lnSpc>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3" name="Text Placeholder 16">
            <a:extLst>
              <a:ext uri="{FF2B5EF4-FFF2-40B4-BE49-F238E27FC236}">
                <a16:creationId xmlns:a16="http://schemas.microsoft.com/office/drawing/2014/main" id="{EEB7B59B-7A73-4CE3-A154-C7EF0121F135}"/>
              </a:ext>
            </a:extLst>
          </p:cNvPr>
          <p:cNvSpPr>
            <a:spLocks noGrp="1"/>
          </p:cNvSpPr>
          <p:nvPr>
            <p:ph type="body" sz="quarter" idx="18" hasCustomPrompt="1"/>
          </p:nvPr>
        </p:nvSpPr>
        <p:spPr>
          <a:xfrm>
            <a:off x="4508475" y="3725837"/>
            <a:ext cx="3299257" cy="2167886"/>
          </a:xfrm>
          <a:prstGeom prst="rect">
            <a:avLst/>
          </a:prstGeom>
        </p:spPr>
        <p:txBody>
          <a:bodyPr/>
          <a:lstStyle>
            <a:lvl1pPr algn="ctr">
              <a:lnSpc>
                <a:spcPct val="100000"/>
              </a:lnSpc>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19" name="Text Placeholder 16">
            <a:extLst>
              <a:ext uri="{FF2B5EF4-FFF2-40B4-BE49-F238E27FC236}">
                <a16:creationId xmlns:a16="http://schemas.microsoft.com/office/drawing/2014/main" id="{7C83B48A-9AFD-416A-AD50-FECB26EF116F}"/>
              </a:ext>
            </a:extLst>
          </p:cNvPr>
          <p:cNvSpPr>
            <a:spLocks noGrp="1"/>
          </p:cNvSpPr>
          <p:nvPr>
            <p:ph type="body" sz="quarter" idx="19" hasCustomPrompt="1"/>
          </p:nvPr>
        </p:nvSpPr>
        <p:spPr>
          <a:xfrm>
            <a:off x="1529882"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dirty="0"/>
              <a:t>Click to add stat</a:t>
            </a:r>
          </a:p>
        </p:txBody>
      </p:sp>
      <p:sp>
        <p:nvSpPr>
          <p:cNvPr id="20" name="Text Placeholder 16">
            <a:extLst>
              <a:ext uri="{FF2B5EF4-FFF2-40B4-BE49-F238E27FC236}">
                <a16:creationId xmlns:a16="http://schemas.microsoft.com/office/drawing/2014/main" id="{73EBAE51-C099-4469-99C8-1A8800D00C66}"/>
              </a:ext>
            </a:extLst>
          </p:cNvPr>
          <p:cNvSpPr>
            <a:spLocks noGrp="1"/>
          </p:cNvSpPr>
          <p:nvPr>
            <p:ph type="body" sz="quarter" idx="20" hasCustomPrompt="1"/>
          </p:nvPr>
        </p:nvSpPr>
        <p:spPr>
          <a:xfrm>
            <a:off x="5393294"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dirty="0"/>
              <a:t>Click to add stat</a:t>
            </a:r>
          </a:p>
        </p:txBody>
      </p:sp>
      <p:sp>
        <p:nvSpPr>
          <p:cNvPr id="21" name="Text Placeholder 16">
            <a:extLst>
              <a:ext uri="{FF2B5EF4-FFF2-40B4-BE49-F238E27FC236}">
                <a16:creationId xmlns:a16="http://schemas.microsoft.com/office/drawing/2014/main" id="{066F74F9-FA54-4C1C-A51A-8C0BDE3D7DCC}"/>
              </a:ext>
            </a:extLst>
          </p:cNvPr>
          <p:cNvSpPr>
            <a:spLocks noGrp="1"/>
          </p:cNvSpPr>
          <p:nvPr>
            <p:ph type="body" sz="quarter" idx="21" hasCustomPrompt="1"/>
          </p:nvPr>
        </p:nvSpPr>
        <p:spPr>
          <a:xfrm>
            <a:off x="9252909" y="2051469"/>
            <a:ext cx="1545831" cy="988604"/>
          </a:xfrm>
          <a:prstGeom prst="rect">
            <a:avLst/>
          </a:prstGeom>
        </p:spPr>
        <p:txBody>
          <a:bodyPr anchor="ctr">
            <a:normAutofit/>
          </a:bodyPr>
          <a:lstStyle>
            <a:lvl1pPr algn="ctr">
              <a:defRPr sz="2800" b="1">
                <a:solidFill>
                  <a:schemeClr val="accent2"/>
                </a:solidFill>
                <a:latin typeface="+mj-lt"/>
              </a:defRPr>
            </a:lvl1pPr>
            <a:lvl2pPr>
              <a:defRPr sz="2000"/>
            </a:lvl2pPr>
            <a:lvl3pPr>
              <a:defRPr sz="2000"/>
            </a:lvl3pPr>
            <a:lvl4pPr>
              <a:defRPr sz="2000"/>
            </a:lvl4pPr>
            <a:lvl5pPr>
              <a:defRPr sz="2000"/>
            </a:lvl5pPr>
          </a:lstStyle>
          <a:p>
            <a:pPr lvl="0"/>
            <a:r>
              <a:rPr lang="en-US" dirty="0"/>
              <a:t>Click to add stat</a:t>
            </a:r>
          </a:p>
        </p:txBody>
      </p:sp>
      <p:cxnSp>
        <p:nvCxnSpPr>
          <p:cNvPr id="18" name="Straight Connector 17">
            <a:extLst>
              <a:ext uri="{FF2B5EF4-FFF2-40B4-BE49-F238E27FC236}">
                <a16:creationId xmlns:a16="http://schemas.microsoft.com/office/drawing/2014/main" id="{4FE0FC84-3DF3-4A1D-848E-357F500E8663}"/>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B09D31E3-D36B-44A0-9848-C301C3237FFC}"/>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23" name="Footer Placeholder 9">
            <a:extLst>
              <a:ext uri="{FF2B5EF4-FFF2-40B4-BE49-F238E27FC236}">
                <a16:creationId xmlns:a16="http://schemas.microsoft.com/office/drawing/2014/main" id="{49EA68EB-5D8A-40E1-AD87-511B029E8BB6}"/>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24" name="Date Placeholder 3">
            <a:extLst>
              <a:ext uri="{FF2B5EF4-FFF2-40B4-BE49-F238E27FC236}">
                <a16:creationId xmlns:a16="http://schemas.microsoft.com/office/drawing/2014/main" id="{4BCEF54B-8CC1-4453-B433-9DD4B9AF35C2}"/>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399345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o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563564" y="412374"/>
            <a:ext cx="11025423" cy="615553"/>
          </a:xfrm>
          <a:prstGeom prst="rect">
            <a:avLst/>
          </a:prstGeom>
          <a:noFill/>
        </p:spPr>
        <p:txBody>
          <a:bodyPr wrap="square" rtlCol="0">
            <a:spAutoFit/>
          </a:bodyPr>
          <a:lstStyle/>
          <a:p>
            <a:r>
              <a:rPr lang="en-US" sz="3400" b="1" dirty="0">
                <a:latin typeface="+mj-lt"/>
              </a:rPr>
              <a:t>Employee giving at TC Energy</a:t>
            </a:r>
          </a:p>
        </p:txBody>
      </p:sp>
      <p:pic>
        <p:nvPicPr>
          <p:cNvPr id="12" name="Content Placeholder 9">
            <a:extLst>
              <a:ext uri="{FF2B5EF4-FFF2-40B4-BE49-F238E27FC236}">
                <a16:creationId xmlns:a16="http://schemas.microsoft.com/office/drawing/2014/main" id="{0534DE96-D3F8-4027-8D4D-93DA22F216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654" y="1346742"/>
            <a:ext cx="11032949" cy="4953194"/>
          </a:xfrm>
          <a:prstGeom prst="rect">
            <a:avLst/>
          </a:prstGeom>
        </p:spPr>
      </p:pic>
      <p:cxnSp>
        <p:nvCxnSpPr>
          <p:cNvPr id="8" name="Straight Connector 7">
            <a:extLst>
              <a:ext uri="{FF2B5EF4-FFF2-40B4-BE49-F238E27FC236}">
                <a16:creationId xmlns:a16="http://schemas.microsoft.com/office/drawing/2014/main" id="{46498F2C-30EC-42CE-8070-9217422347FB}"/>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C25D8239-FFD0-4AFE-B20D-96D3A125D553}"/>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3" name="Footer Placeholder 9">
            <a:extLst>
              <a:ext uri="{FF2B5EF4-FFF2-40B4-BE49-F238E27FC236}">
                <a16:creationId xmlns:a16="http://schemas.microsoft.com/office/drawing/2014/main" id="{78566F85-8352-4A67-BCB3-3C8E3A6C6AAC}"/>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4" name="Date Placeholder 3">
            <a:extLst>
              <a:ext uri="{FF2B5EF4-FFF2-40B4-BE49-F238E27FC236}">
                <a16:creationId xmlns:a16="http://schemas.microsoft.com/office/drawing/2014/main" id="{F93032A2-4054-4F06-8DFA-3A0FE04F5890}"/>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92962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munity Inves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1C2839-4594-42E0-888F-F889A09C8873}"/>
              </a:ext>
            </a:extLst>
          </p:cNvPr>
          <p:cNvSpPr/>
          <p:nvPr userDrawn="1"/>
        </p:nvSpPr>
        <p:spPr>
          <a:xfrm>
            <a:off x="0" y="0"/>
            <a:ext cx="609600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464E6F6-F3DF-45B1-BCB5-E52561A231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4000"/>
            <a:ext cx="6096000" cy="5334000"/>
          </a:xfrm>
          <a:prstGeom prst="rect">
            <a:avLst/>
          </a:prstGeom>
        </p:spPr>
      </p:pic>
      <p:sp>
        <p:nvSpPr>
          <p:cNvPr id="14" name="Slide Number Placeholder 5">
            <a:extLst>
              <a:ext uri="{FF2B5EF4-FFF2-40B4-BE49-F238E27FC236}">
                <a16:creationId xmlns:a16="http://schemas.microsoft.com/office/drawing/2014/main" id="{C42CAE8C-86A8-481C-8582-324D614D5584}"/>
              </a:ext>
            </a:extLst>
          </p:cNvPr>
          <p:cNvSpPr txBox="1">
            <a:spLocks/>
          </p:cNvSpPr>
          <p:nvPr userDrawn="1"/>
        </p:nvSpPr>
        <p:spPr>
          <a:xfrm>
            <a:off x="583661" y="6416003"/>
            <a:ext cx="420223" cy="273270"/>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accent6">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41C028-02A9-4545-BF74-FFFB12636CFD}" type="slidenum">
              <a:rPr lang="da-DK" smtClean="0">
                <a:solidFill>
                  <a:schemeClr val="bg1"/>
                </a:solidFill>
              </a:rPr>
              <a:pPr/>
              <a:t>‹#›</a:t>
            </a:fld>
            <a:endParaRPr lang="en-US" dirty="0">
              <a:solidFill>
                <a:schemeClr val="bg1"/>
              </a:solidFill>
            </a:endParaRPr>
          </a:p>
        </p:txBody>
      </p:sp>
      <p:sp>
        <p:nvSpPr>
          <p:cNvPr id="15" name="Date Placeholder 3"/>
          <p:cNvSpPr>
            <a:spLocks noGrp="1"/>
          </p:cNvSpPr>
          <p:nvPr>
            <p:ph type="dt" sz="half" idx="2"/>
          </p:nvPr>
        </p:nvSpPr>
        <p:spPr>
          <a:xfrm>
            <a:off x="1003884" y="6437530"/>
            <a:ext cx="1512009" cy="273270"/>
          </a:xfrm>
          <a:prstGeom prst="rect">
            <a:avLst/>
          </a:prstGeom>
        </p:spPr>
        <p:txBody>
          <a:bodyPr vert="horz" lIns="91440" tIns="18288" rIns="91440" bIns="45720" rtlCol="0" anchor="ctr"/>
          <a:lstStyle>
            <a:lvl1pPr algn="r">
              <a:defRPr sz="1200" b="0">
                <a:solidFill>
                  <a:schemeClr val="bg1"/>
                </a:solidFill>
                <a:latin typeface="+mj-lt"/>
              </a:defRPr>
            </a:lvl1pPr>
          </a:lstStyle>
          <a:p>
            <a:fld id="{53220B74-808B-4F8B-938E-91D52A4C912F}" type="datetime4">
              <a:rPr lang="en-US" smtClean="0"/>
              <a:pPr/>
              <a:t>November 16, 2020</a:t>
            </a:fld>
            <a:endParaRPr lang="en-US" dirty="0"/>
          </a:p>
        </p:txBody>
      </p:sp>
      <p:cxnSp>
        <p:nvCxnSpPr>
          <p:cNvPr id="19" name="Straight Connector 18">
            <a:extLst>
              <a:ext uri="{FF2B5EF4-FFF2-40B4-BE49-F238E27FC236}">
                <a16:creationId xmlns:a16="http://schemas.microsoft.com/office/drawing/2014/main" id="{7DF52131-714C-4275-BFDF-DEC5C4E4D3FD}"/>
              </a:ext>
            </a:extLst>
          </p:cNvPr>
          <p:cNvCxnSpPr>
            <a:cxnSpLocks/>
          </p:cNvCxnSpPr>
          <p:nvPr userDrawn="1"/>
        </p:nvCxnSpPr>
        <p:spPr>
          <a:xfrm>
            <a:off x="6085661" y="1514437"/>
            <a:ext cx="558437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6644485" y="849229"/>
            <a:ext cx="5014119" cy="615553"/>
          </a:xfrm>
          <a:prstGeom prst="rect">
            <a:avLst/>
          </a:prstGeom>
          <a:noFill/>
        </p:spPr>
        <p:txBody>
          <a:bodyPr wrap="square" rtlCol="0">
            <a:spAutoFit/>
          </a:bodyPr>
          <a:lstStyle/>
          <a:p>
            <a:r>
              <a:rPr lang="en-US" sz="3400" b="1" dirty="0">
                <a:latin typeface="+mj-lt"/>
              </a:rPr>
              <a:t>Community Investment</a:t>
            </a:r>
          </a:p>
        </p:txBody>
      </p:sp>
      <p:pic>
        <p:nvPicPr>
          <p:cNvPr id="13" name="Picture 12">
            <a:extLst>
              <a:ext uri="{FF2B5EF4-FFF2-40B4-BE49-F238E27FC236}">
                <a16:creationId xmlns:a16="http://schemas.microsoft.com/office/drawing/2014/main" id="{5DDC3F29-ACAE-407B-AE9C-E830FA06E9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083" y="486911"/>
            <a:ext cx="3810047" cy="673639"/>
          </a:xfrm>
          <a:prstGeom prst="rect">
            <a:avLst/>
          </a:prstGeom>
        </p:spPr>
      </p:pic>
      <p:pic>
        <p:nvPicPr>
          <p:cNvPr id="21" name="Picture 20">
            <a:extLst>
              <a:ext uri="{FF2B5EF4-FFF2-40B4-BE49-F238E27FC236}">
                <a16:creationId xmlns:a16="http://schemas.microsoft.com/office/drawing/2014/main" id="{D4B62A25-3F2E-4787-9CBD-04C094A48C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20091" y="6176356"/>
            <a:ext cx="5038513" cy="460664"/>
          </a:xfrm>
          <a:prstGeom prst="rect">
            <a:avLst/>
          </a:prstGeom>
        </p:spPr>
      </p:pic>
      <p:sp>
        <p:nvSpPr>
          <p:cNvPr id="16" name="TextBox 15">
            <a:extLst>
              <a:ext uri="{FF2B5EF4-FFF2-40B4-BE49-F238E27FC236}">
                <a16:creationId xmlns:a16="http://schemas.microsoft.com/office/drawing/2014/main" id="{A36449BC-4587-466D-AABB-EAE0885D659D}"/>
              </a:ext>
            </a:extLst>
          </p:cNvPr>
          <p:cNvSpPr txBox="1"/>
          <p:nvPr userDrawn="1"/>
        </p:nvSpPr>
        <p:spPr>
          <a:xfrm>
            <a:off x="6644485" y="1737359"/>
            <a:ext cx="5025547" cy="4606389"/>
          </a:xfrm>
          <a:prstGeom prst="rect">
            <a:avLst/>
          </a:prstGeom>
          <a:noFill/>
        </p:spPr>
        <p:txBody>
          <a:bodyPr wrap="square" rtlCol="0">
            <a:spAutoFit/>
          </a:bodyPr>
          <a:lstStyle/>
          <a:p>
            <a:pPr>
              <a:spcAft>
                <a:spcPts val="1200"/>
              </a:spcAft>
            </a:pPr>
            <a:r>
              <a:rPr lang="en-US" b="1" dirty="0">
                <a:latin typeface="+mj-lt"/>
              </a:rPr>
              <a:t>Our community investment program helps to build strong and vibrant communities where we live, work and operate. </a:t>
            </a:r>
          </a:p>
          <a:p>
            <a:pPr marL="342900" indent="-342900">
              <a:spcAft>
                <a:spcPts val="800"/>
              </a:spcAft>
              <a:buFont typeface="Arial" panose="020B0604020202020204" pitchFamily="34" charset="0"/>
              <a:buChar char="•"/>
            </a:pPr>
            <a:r>
              <a:rPr lang="en-US" sz="1800" dirty="0">
                <a:latin typeface="+mj-lt"/>
              </a:rPr>
              <a:t>Our local team members across our operations play an important role in our community investment work by helping to identify initiatives that support important community needs and business priorities.</a:t>
            </a:r>
          </a:p>
          <a:p>
            <a:pPr marL="342900" indent="-342900">
              <a:spcAft>
                <a:spcPts val="800"/>
              </a:spcAft>
              <a:buFont typeface="Arial" panose="020B0604020202020204" pitchFamily="34" charset="0"/>
              <a:buChar char="•"/>
            </a:pPr>
            <a:r>
              <a:rPr lang="en-US" sz="1800" dirty="0">
                <a:latin typeface="+mj-lt"/>
              </a:rPr>
              <a:t>We support local and regional non-profit organizations with a focus on safety, community, environment and education.</a:t>
            </a:r>
          </a:p>
          <a:p>
            <a:pPr marL="342900" indent="-342900">
              <a:buFont typeface="Arial" panose="020B0604020202020204" pitchFamily="34" charset="0"/>
              <a:buChar char="•"/>
            </a:pPr>
            <a:r>
              <a:rPr lang="en-US" sz="1800" dirty="0">
                <a:latin typeface="+mj-lt"/>
              </a:rPr>
              <a:t>In 2018, the total value of investments was just over C</a:t>
            </a:r>
            <a:r>
              <a:rPr lang="en-US" sz="1800" b="1" dirty="0">
                <a:latin typeface="+mj-lt"/>
              </a:rPr>
              <a:t>$22.5 million </a:t>
            </a:r>
            <a:r>
              <a:rPr lang="en-US" sz="1800" dirty="0">
                <a:latin typeface="+mj-lt"/>
              </a:rPr>
              <a:t>to more than 1,600 different initiatives across 740 communities.</a:t>
            </a:r>
          </a:p>
          <a:p>
            <a:endParaRPr lang="en-US" dirty="0">
              <a:latin typeface="+mj-lt"/>
            </a:endParaRPr>
          </a:p>
        </p:txBody>
      </p:sp>
    </p:spTree>
    <p:extLst>
      <p:ext uri="{BB962C8B-B14F-4D97-AF65-F5344CB8AC3E}">
        <p14:creationId xmlns:p14="http://schemas.microsoft.com/office/powerpoint/2010/main" val="2629695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4CE92-2DD9-480A-A4BD-859334DD15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735" y="668128"/>
            <a:ext cx="1025721" cy="1418755"/>
          </a:xfrm>
          <a:prstGeom prst="rect">
            <a:avLst/>
          </a:prstGeom>
          <a:noFill/>
          <a:ln>
            <a:noFill/>
          </a:ln>
        </p:spPr>
      </p:pic>
      <p:sp>
        <p:nvSpPr>
          <p:cNvPr id="6" name="TextBox 11">
            <a:extLst>
              <a:ext uri="{FF2B5EF4-FFF2-40B4-BE49-F238E27FC236}">
                <a16:creationId xmlns:a16="http://schemas.microsoft.com/office/drawing/2014/main" id="{D6E57BAC-BEE9-48C8-9239-898D1DBD77B7}"/>
              </a:ext>
            </a:extLst>
          </p:cNvPr>
          <p:cNvSpPr txBox="1"/>
          <p:nvPr userDrawn="1"/>
        </p:nvSpPr>
        <p:spPr>
          <a:xfrm>
            <a:off x="1143754" y="1121717"/>
            <a:ext cx="427808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3600" b="1" dirty="0">
                <a:solidFill>
                  <a:schemeClr val="tx1"/>
                </a:solidFill>
                <a:latin typeface="+mj-lt"/>
              </a:rPr>
              <a:t>Questions</a:t>
            </a:r>
          </a:p>
        </p:txBody>
      </p:sp>
    </p:spTree>
    <p:extLst>
      <p:ext uri="{BB962C8B-B14F-4D97-AF65-F5344CB8AC3E}">
        <p14:creationId xmlns:p14="http://schemas.microsoft.com/office/powerpoint/2010/main" val="310252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belle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EA868DF8-6AF7-4D93-A46E-380ED68B1A65}"/>
              </a:ext>
            </a:extLst>
          </p:cNvPr>
          <p:cNvSpPr>
            <a:spLocks noGrp="1"/>
          </p:cNvSpPr>
          <p:nvPr>
            <p:ph type="body" sz="quarter" idx="11" hasCustomPrompt="1"/>
          </p:nvPr>
        </p:nvSpPr>
        <p:spPr>
          <a:xfrm>
            <a:off x="1138846" y="407243"/>
            <a:ext cx="10450142" cy="683251"/>
          </a:xfrm>
          <a:prstGeom prst="rect">
            <a:avLst/>
          </a:prstGeom>
        </p:spPr>
        <p:txBody>
          <a:bodyPr anchor="ctr"/>
          <a:lstStyle>
            <a:lvl1pPr>
              <a:defRPr sz="3400" b="1">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sp>
        <p:nvSpPr>
          <p:cNvPr id="8" name="Text Placeholder 9">
            <a:extLst>
              <a:ext uri="{FF2B5EF4-FFF2-40B4-BE49-F238E27FC236}">
                <a16:creationId xmlns:a16="http://schemas.microsoft.com/office/drawing/2014/main" id="{B87FB8B4-D96D-4FCC-8C9F-DFC390DD18C0}"/>
              </a:ext>
            </a:extLst>
          </p:cNvPr>
          <p:cNvSpPr>
            <a:spLocks noGrp="1"/>
          </p:cNvSpPr>
          <p:nvPr>
            <p:ph type="body" sz="quarter" idx="14" hasCustomPrompt="1"/>
          </p:nvPr>
        </p:nvSpPr>
        <p:spPr>
          <a:xfrm>
            <a:off x="603013" y="412686"/>
            <a:ext cx="535830" cy="672365"/>
          </a:xfrm>
          <a:prstGeom prst="rect">
            <a:avLst/>
          </a:prstGeom>
        </p:spPr>
        <p:txBody>
          <a:bodyPr anchor="ctr"/>
          <a:lstStyle>
            <a:lvl1pPr>
              <a:defRPr sz="3400" b="1">
                <a:solidFill>
                  <a:schemeClr val="accent2"/>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1.</a:t>
            </a:r>
          </a:p>
        </p:txBody>
      </p:sp>
      <p:sp>
        <p:nvSpPr>
          <p:cNvPr id="9" name="Text Placeholder 16">
            <a:extLst>
              <a:ext uri="{FF2B5EF4-FFF2-40B4-BE49-F238E27FC236}">
                <a16:creationId xmlns:a16="http://schemas.microsoft.com/office/drawing/2014/main" id="{57E875E3-7179-447E-96BF-ACF229A9E56A}"/>
              </a:ext>
            </a:extLst>
          </p:cNvPr>
          <p:cNvSpPr>
            <a:spLocks noGrp="1"/>
          </p:cNvSpPr>
          <p:nvPr>
            <p:ph type="body" sz="quarter" idx="12" hasCustomPrompt="1"/>
          </p:nvPr>
        </p:nvSpPr>
        <p:spPr>
          <a:xfrm>
            <a:off x="603013" y="1412776"/>
            <a:ext cx="10985974" cy="4521332"/>
          </a:xfrm>
          <a:prstGeom prst="rect">
            <a:avLst/>
          </a:prstGeom>
        </p:spPr>
        <p:txBody>
          <a:bodyPr/>
          <a:lstStyle>
            <a:lvl1pPr marL="0" marR="0" indent="0" algn="l" defTabSz="914354"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2200">
                <a:solidFill>
                  <a:schemeClr val="tx1"/>
                </a:solidFill>
                <a:latin typeface="+mj-lt"/>
              </a:defRPr>
            </a:lvl1pPr>
            <a:lvl2pPr>
              <a:defRPr sz="2000">
                <a:solidFill>
                  <a:schemeClr val="tx1"/>
                </a:solidFill>
                <a:latin typeface="+mn-lt"/>
              </a:defRPr>
            </a:lvl2pPr>
            <a:lvl3pPr>
              <a:defRPr sz="2000">
                <a:solidFill>
                  <a:schemeClr val="tx1"/>
                </a:solidFill>
              </a:defRPr>
            </a:lvl3pPr>
            <a:lvl4pPr>
              <a:defRPr sz="2000"/>
            </a:lvl4pPr>
            <a:lvl5pPr>
              <a:defRPr sz="2000"/>
            </a:lvl5pPr>
          </a:lstStyle>
          <a:p>
            <a:pPr lvl="0"/>
            <a:r>
              <a:rPr lang="en-US" dirty="0"/>
              <a:t>Click to add text</a:t>
            </a:r>
          </a:p>
        </p:txBody>
      </p:sp>
      <p:cxnSp>
        <p:nvCxnSpPr>
          <p:cNvPr id="13" name="Straight Connector 12">
            <a:extLst>
              <a:ext uri="{FF2B5EF4-FFF2-40B4-BE49-F238E27FC236}">
                <a16:creationId xmlns:a16="http://schemas.microsoft.com/office/drawing/2014/main" id="{1786C939-E1C3-467F-BD41-6CDF7996773C}"/>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08A8533F-813A-4D4C-A3B7-B797A0066824}"/>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6" name="Footer Placeholder 9">
            <a:extLst>
              <a:ext uri="{FF2B5EF4-FFF2-40B4-BE49-F238E27FC236}">
                <a16:creationId xmlns:a16="http://schemas.microsoft.com/office/drawing/2014/main" id="{FEB94ACE-94CB-4DB6-BCEC-23CA8ACC99B0}"/>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7" name="Date Placeholder 3">
            <a:extLst>
              <a:ext uri="{FF2B5EF4-FFF2-40B4-BE49-F238E27FC236}">
                <a16:creationId xmlns:a16="http://schemas.microsoft.com/office/drawing/2014/main" id="{E17C6B35-A575-413B-A79F-E02D894A41B4}"/>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6005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belled Title — Two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48E169FB-6817-4B0C-854A-BABD1D11651E}"/>
              </a:ext>
            </a:extLst>
          </p:cNvPr>
          <p:cNvSpPr>
            <a:spLocks noGrp="1"/>
          </p:cNvSpPr>
          <p:nvPr>
            <p:ph type="body" sz="quarter" idx="12" hasCustomPrompt="1"/>
          </p:nvPr>
        </p:nvSpPr>
        <p:spPr>
          <a:xfrm>
            <a:off x="603013" y="1679944"/>
            <a:ext cx="10985974" cy="4254164"/>
          </a:xfrm>
          <a:prstGeom prst="rect">
            <a:avLst/>
          </a:prstGeom>
        </p:spPr>
        <p:txBody>
          <a:bodyPr/>
          <a:lstStyle>
            <a:lvl1pPr marL="0" indent="0">
              <a:lnSpc>
                <a:spcPct val="100000"/>
              </a:lnSpc>
              <a:buFont typeface="Arial" panose="020B0604020202020204" pitchFamily="34" charset="0"/>
              <a:buNone/>
              <a:defRPr sz="2200">
                <a:solidFill>
                  <a:schemeClr val="tx1"/>
                </a:solidFill>
                <a:latin typeface="+mj-lt"/>
              </a:defRPr>
            </a:lvl1pPr>
            <a:lvl2pPr>
              <a:defRPr sz="2000"/>
            </a:lvl2pPr>
            <a:lvl3pPr>
              <a:defRPr sz="2000"/>
            </a:lvl3pPr>
            <a:lvl4pPr>
              <a:defRPr sz="2000"/>
            </a:lvl4pPr>
            <a:lvl5pPr>
              <a:defRPr sz="2000"/>
            </a:lvl5pPr>
          </a:lstStyle>
          <a:p>
            <a:pPr lvl="0"/>
            <a:r>
              <a:rPr lang="en-US" dirty="0"/>
              <a:t>Click to add text</a:t>
            </a:r>
          </a:p>
        </p:txBody>
      </p:sp>
      <p:sp>
        <p:nvSpPr>
          <p:cNvPr id="8" name="Text Placeholder 9">
            <a:extLst>
              <a:ext uri="{FF2B5EF4-FFF2-40B4-BE49-F238E27FC236}">
                <a16:creationId xmlns:a16="http://schemas.microsoft.com/office/drawing/2014/main" id="{B87FB8B4-D96D-4FCC-8C9F-DFC390DD18C0}"/>
              </a:ext>
            </a:extLst>
          </p:cNvPr>
          <p:cNvSpPr>
            <a:spLocks noGrp="1"/>
          </p:cNvSpPr>
          <p:nvPr>
            <p:ph type="body" sz="quarter" idx="14" hasCustomPrompt="1"/>
          </p:nvPr>
        </p:nvSpPr>
        <p:spPr>
          <a:xfrm>
            <a:off x="603013" y="683304"/>
            <a:ext cx="535836" cy="545814"/>
          </a:xfrm>
          <a:prstGeom prst="rect">
            <a:avLst/>
          </a:prstGeom>
        </p:spPr>
        <p:txBody>
          <a:bodyPr anchor="ctr"/>
          <a:lstStyle>
            <a:lvl1pPr>
              <a:defRPr sz="3400" b="1">
                <a:solidFill>
                  <a:schemeClr val="accent2"/>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1.</a:t>
            </a:r>
          </a:p>
        </p:txBody>
      </p:sp>
      <p:sp>
        <p:nvSpPr>
          <p:cNvPr id="13" name="Text Placeholder 9">
            <a:extLst>
              <a:ext uri="{FF2B5EF4-FFF2-40B4-BE49-F238E27FC236}">
                <a16:creationId xmlns:a16="http://schemas.microsoft.com/office/drawing/2014/main" id="{7835360E-C893-47FC-8337-2AAA86BAB1C6}"/>
              </a:ext>
            </a:extLst>
          </p:cNvPr>
          <p:cNvSpPr>
            <a:spLocks noGrp="1"/>
          </p:cNvSpPr>
          <p:nvPr>
            <p:ph type="body" sz="quarter" idx="11" hasCustomPrompt="1"/>
          </p:nvPr>
        </p:nvSpPr>
        <p:spPr>
          <a:xfrm>
            <a:off x="1138847" y="397712"/>
            <a:ext cx="10450140" cy="1092826"/>
          </a:xfrm>
          <a:prstGeom prst="rect">
            <a:avLst/>
          </a:prstGeom>
        </p:spPr>
        <p:txBody>
          <a:bodyPr anchor="ctr"/>
          <a:lstStyle>
            <a:lvl1pPr>
              <a:defRPr sz="3400" b="1" baseline="0">
                <a:solidFill>
                  <a:schemeClr val="tx1"/>
                </a:solidFill>
                <a:latin typeface="+mj-lt"/>
              </a:defRPr>
            </a:lvl1pPr>
            <a:lvl2pPr>
              <a:defRPr sz="3400" b="1">
                <a:solidFill>
                  <a:srgbClr val="25408F"/>
                </a:solidFill>
                <a:latin typeface="+mj-lt"/>
              </a:defRPr>
            </a:lvl2pPr>
            <a:lvl3pPr>
              <a:defRPr sz="3400" b="1">
                <a:solidFill>
                  <a:srgbClr val="25408F"/>
                </a:solidFill>
                <a:latin typeface="+mj-lt"/>
              </a:defRPr>
            </a:lvl3pPr>
            <a:lvl4pPr>
              <a:defRPr sz="3400" b="1">
                <a:solidFill>
                  <a:srgbClr val="25408F"/>
                </a:solidFill>
                <a:latin typeface="+mj-lt"/>
              </a:defRPr>
            </a:lvl4pPr>
            <a:lvl5pPr>
              <a:defRPr sz="3400" b="1">
                <a:solidFill>
                  <a:srgbClr val="25408F"/>
                </a:solidFill>
                <a:latin typeface="+mj-lt"/>
              </a:defRPr>
            </a:lvl5pPr>
          </a:lstStyle>
          <a:p>
            <a:pPr lvl="0"/>
            <a:r>
              <a:rPr lang="en-US" dirty="0"/>
              <a:t>Click to add title</a:t>
            </a:r>
          </a:p>
        </p:txBody>
      </p:sp>
      <p:cxnSp>
        <p:nvCxnSpPr>
          <p:cNvPr id="14" name="Straight Connector 13">
            <a:extLst>
              <a:ext uri="{FF2B5EF4-FFF2-40B4-BE49-F238E27FC236}">
                <a16:creationId xmlns:a16="http://schemas.microsoft.com/office/drawing/2014/main" id="{BAA32C60-DC78-499B-B85D-365056DB5903}"/>
              </a:ext>
            </a:extLst>
          </p:cNvPr>
          <p:cNvCxnSpPr>
            <a:cxnSpLocks/>
          </p:cNvCxnSpPr>
          <p:nvPr userDrawn="1"/>
        </p:nvCxnSpPr>
        <p:spPr>
          <a:xfrm>
            <a:off x="603013" y="1483971"/>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DB45A744-6571-4D96-B28D-DD3D499DE566}"/>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6" name="Footer Placeholder 9">
            <a:extLst>
              <a:ext uri="{FF2B5EF4-FFF2-40B4-BE49-F238E27FC236}">
                <a16:creationId xmlns:a16="http://schemas.microsoft.com/office/drawing/2014/main" id="{2A64A011-3DAE-45FC-BD3E-1B85269D7EFE}"/>
              </a:ext>
            </a:extLst>
          </p:cNvPr>
          <p:cNvSpPr>
            <a:spLocks noGrp="1"/>
          </p:cNvSpPr>
          <p:nvPr>
            <p:ph type="ftr" sz="quarter" idx="15"/>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7" name="Date Placeholder 3">
            <a:extLst>
              <a:ext uri="{FF2B5EF4-FFF2-40B4-BE49-F238E27FC236}">
                <a16:creationId xmlns:a16="http://schemas.microsoft.com/office/drawing/2014/main" id="{2E5CB67F-78DA-4E78-B018-6B323407D3DD}"/>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370953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3F0E5D-CE1E-4DD8-96A0-6C8F0048D170}"/>
              </a:ext>
            </a:extLst>
          </p:cNvPr>
          <p:cNvSpPr>
            <a:spLocks noGrp="1"/>
          </p:cNvSpPr>
          <p:nvPr>
            <p:ph sz="quarter" idx="10" hasCustomPrompt="1"/>
          </p:nvPr>
        </p:nvSpPr>
        <p:spPr>
          <a:xfrm>
            <a:off x="563564" y="440669"/>
            <a:ext cx="11089593" cy="5585558"/>
          </a:xfrm>
        </p:spPr>
        <p:txBody>
          <a:bodyPr anchor="ctr"/>
          <a:lstStyle>
            <a:lvl1pPr marL="0" indent="0" algn="ctr">
              <a:buClr>
                <a:schemeClr val="tx1"/>
              </a:buClr>
              <a:buFont typeface="Arial" panose="020B0604020202020204" pitchFamily="34" charset="0"/>
              <a:buNone/>
              <a:defRPr>
                <a:solidFill>
                  <a:schemeClr val="accent2"/>
                </a:solidFill>
                <a:latin typeface="+mj-lt"/>
              </a:defRPr>
            </a:lvl1pPr>
            <a:lvl2pPr>
              <a:defRPr sz="1800"/>
            </a:lvl2pPr>
          </a:lstStyle>
          <a:p>
            <a:pPr lvl="0"/>
            <a:r>
              <a:rPr lang="en-US" dirty="0"/>
              <a:t>Click an icon to add content</a:t>
            </a:r>
          </a:p>
          <a:p>
            <a:pPr lvl="0"/>
            <a:br>
              <a:rPr lang="en-US" dirty="0"/>
            </a:br>
            <a:br>
              <a:rPr lang="en-US" dirty="0"/>
            </a:br>
            <a:br>
              <a:rPr lang="en-US" dirty="0"/>
            </a:br>
            <a:br>
              <a:rPr lang="en-US" dirty="0"/>
            </a:br>
            <a:endParaRPr lang="en-US" dirty="0"/>
          </a:p>
        </p:txBody>
      </p:sp>
      <p:sp>
        <p:nvSpPr>
          <p:cNvPr id="8" name="Slide Number Placeholder 5">
            <a:extLst>
              <a:ext uri="{FF2B5EF4-FFF2-40B4-BE49-F238E27FC236}">
                <a16:creationId xmlns:a16="http://schemas.microsoft.com/office/drawing/2014/main" id="{82415D16-18EC-4136-BE1A-B321F245AFA9}"/>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9" name="Footer Placeholder 9">
            <a:extLst>
              <a:ext uri="{FF2B5EF4-FFF2-40B4-BE49-F238E27FC236}">
                <a16:creationId xmlns:a16="http://schemas.microsoft.com/office/drawing/2014/main" id="{9D8AFE0E-74C1-42A6-A776-891641ACF347}"/>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1" name="Date Placeholder 3">
            <a:extLst>
              <a:ext uri="{FF2B5EF4-FFF2-40B4-BE49-F238E27FC236}">
                <a16:creationId xmlns:a16="http://schemas.microsoft.com/office/drawing/2014/main" id="{B70AF6AF-3772-47AF-9657-4E1082EFE811}"/>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258953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8A3F0E5D-CE1E-4DD8-96A0-6C8F0048D170}"/>
              </a:ext>
            </a:extLst>
          </p:cNvPr>
          <p:cNvSpPr>
            <a:spLocks noGrp="1"/>
          </p:cNvSpPr>
          <p:nvPr>
            <p:ph sz="quarter" idx="10" hasCustomPrompt="1"/>
          </p:nvPr>
        </p:nvSpPr>
        <p:spPr>
          <a:xfrm>
            <a:off x="563564" y="440669"/>
            <a:ext cx="11089593" cy="5585558"/>
          </a:xfrm>
        </p:spPr>
        <p:txBody>
          <a:bodyPr anchor="ctr"/>
          <a:lstStyle>
            <a:lvl1pPr marL="0" indent="0" algn="ctr">
              <a:buClr>
                <a:schemeClr val="tx1"/>
              </a:buClr>
              <a:buFont typeface="Arial" panose="020B0604020202020204" pitchFamily="34" charset="0"/>
              <a:buNone/>
              <a:defRPr>
                <a:solidFill>
                  <a:schemeClr val="accent2"/>
                </a:solidFill>
                <a:latin typeface="+mj-lt"/>
              </a:defRPr>
            </a:lvl1pPr>
            <a:lvl2pPr>
              <a:defRPr sz="1800"/>
            </a:lvl2pPr>
          </a:lstStyle>
          <a:p>
            <a:pPr lvl="0"/>
            <a:r>
              <a:rPr lang="en-US" dirty="0"/>
              <a:t>Click an icon to add content</a:t>
            </a:r>
          </a:p>
          <a:p>
            <a:pPr lvl="0"/>
            <a:br>
              <a:rPr lang="en-US" dirty="0"/>
            </a:br>
            <a:br>
              <a:rPr lang="en-US" dirty="0"/>
            </a:br>
            <a:br>
              <a:rPr lang="en-US" dirty="0"/>
            </a:br>
            <a:br>
              <a:rPr lang="en-US" dirty="0"/>
            </a:br>
            <a:endParaRPr lang="en-US" dirty="0"/>
          </a:p>
        </p:txBody>
      </p:sp>
      <p:sp>
        <p:nvSpPr>
          <p:cNvPr id="6" name="Slide Number Placeholder 5">
            <a:extLst>
              <a:ext uri="{FF2B5EF4-FFF2-40B4-BE49-F238E27FC236}">
                <a16:creationId xmlns:a16="http://schemas.microsoft.com/office/drawing/2014/main" id="{4DE7980D-8277-4B62-A231-51A8A6DA9F0C}"/>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8" name="Footer Placeholder 9">
            <a:extLst>
              <a:ext uri="{FF2B5EF4-FFF2-40B4-BE49-F238E27FC236}">
                <a16:creationId xmlns:a16="http://schemas.microsoft.com/office/drawing/2014/main" id="{706A4F75-3301-4786-B24D-BD5607D8AB2C}"/>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9" name="Date Placeholder 3">
            <a:extLst>
              <a:ext uri="{FF2B5EF4-FFF2-40B4-BE49-F238E27FC236}">
                <a16:creationId xmlns:a16="http://schemas.microsoft.com/office/drawing/2014/main" id="{4E3EEC69-0447-4FD5-AFF3-583D2A3CB0AE}"/>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Tree>
    <p:extLst>
      <p:ext uri="{BB962C8B-B14F-4D97-AF65-F5344CB8AC3E}">
        <p14:creationId xmlns:p14="http://schemas.microsoft.com/office/powerpoint/2010/main" val="175125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ose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E22C98-9EA1-42AE-8C9B-354F699986F6}"/>
              </a:ext>
            </a:extLst>
          </p:cNvPr>
          <p:cNvSpPr/>
          <p:nvPr userDrawn="1"/>
        </p:nvSpPr>
        <p:spPr>
          <a:xfrm>
            <a:off x="2747042" y="4302826"/>
            <a:ext cx="6277552" cy="461665"/>
          </a:xfrm>
          <a:prstGeom prst="rect">
            <a:avLst/>
          </a:prstGeom>
        </p:spPr>
        <p:txBody>
          <a:bodyPr wrap="none">
            <a:spAutoFit/>
          </a:bodyPr>
          <a:lstStyle/>
          <a:p>
            <a:r>
              <a:rPr lang="en-US" sz="2400" b="1" dirty="0">
                <a:solidFill>
                  <a:schemeClr val="accent2"/>
                </a:solidFill>
              </a:rPr>
              <a:t>Safely. Responsibly. Collaboratively. With integrity. </a:t>
            </a:r>
          </a:p>
        </p:txBody>
      </p:sp>
      <p:sp>
        <p:nvSpPr>
          <p:cNvPr id="12" name="TextBox 11">
            <a:extLst>
              <a:ext uri="{FF2B5EF4-FFF2-40B4-BE49-F238E27FC236}">
                <a16:creationId xmlns:a16="http://schemas.microsoft.com/office/drawing/2014/main" id="{75F1357C-3056-45BA-928D-7BE10AA9FF36}"/>
              </a:ext>
            </a:extLst>
          </p:cNvPr>
          <p:cNvSpPr txBox="1"/>
          <p:nvPr userDrawn="1"/>
        </p:nvSpPr>
        <p:spPr>
          <a:xfrm>
            <a:off x="1837113" y="2718263"/>
            <a:ext cx="8088283" cy="123912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4600" b="1" kern="1200" dirty="0">
                <a:solidFill>
                  <a:schemeClr val="tx1"/>
                </a:solidFill>
                <a:latin typeface="+mj-lt"/>
                <a:ea typeface="+mn-ea"/>
                <a:cs typeface="+mn-cs"/>
              </a:rPr>
              <a:t>Delivering the energy people need, every day.</a:t>
            </a:r>
            <a:endParaRPr lang="en-US" sz="4600" b="1" dirty="0">
              <a:solidFill>
                <a:schemeClr val="tx1"/>
              </a:solidFill>
              <a:latin typeface="+mj-lt"/>
            </a:endParaRPr>
          </a:p>
        </p:txBody>
      </p:sp>
      <p:cxnSp>
        <p:nvCxnSpPr>
          <p:cNvPr id="9" name="Straight Connector 8">
            <a:extLst>
              <a:ext uri="{FF2B5EF4-FFF2-40B4-BE49-F238E27FC236}">
                <a16:creationId xmlns:a16="http://schemas.microsoft.com/office/drawing/2014/main" id="{B67BEE33-6EC0-4A39-AE07-992E5C8AABCC}"/>
              </a:ext>
            </a:extLst>
          </p:cNvPr>
          <p:cNvCxnSpPr>
            <a:cxnSpLocks/>
          </p:cNvCxnSpPr>
          <p:nvPr userDrawn="1"/>
        </p:nvCxnSpPr>
        <p:spPr>
          <a:xfrm>
            <a:off x="603013" y="1087159"/>
            <a:ext cx="10985974" cy="1205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F324C712-75B1-4220-A333-A5DA134C1200}"/>
              </a:ext>
            </a:extLst>
          </p:cNvPr>
          <p:cNvSpPr>
            <a:spLocks noGrp="1"/>
          </p:cNvSpPr>
          <p:nvPr>
            <p:ph type="sldNum" sz="quarter" idx="13"/>
          </p:nvPr>
        </p:nvSpPr>
        <p:spPr>
          <a:xfrm>
            <a:off x="11349232" y="6416003"/>
            <a:ext cx="418363" cy="273270"/>
          </a:xfrm>
        </p:spPr>
        <p:txBody>
          <a:bodyPr anchor="ctr"/>
          <a:lstStyle>
            <a:lvl1pPr>
              <a:defRPr b="1">
                <a:solidFill>
                  <a:schemeClr val="tx1">
                    <a:alpha val="60000"/>
                  </a:schemeClr>
                </a:solidFill>
                <a:latin typeface="+mj-lt"/>
              </a:defRPr>
            </a:lvl1pPr>
          </a:lstStyle>
          <a:p>
            <a:fld id="{A541C028-02A9-4545-BF74-FFFB12636CFD}" type="slidenum">
              <a:rPr lang="da-DK" smtClean="0"/>
              <a:pPr/>
              <a:t>‹#›</a:t>
            </a:fld>
            <a:endParaRPr lang="en-US" dirty="0"/>
          </a:p>
        </p:txBody>
      </p:sp>
      <p:sp>
        <p:nvSpPr>
          <p:cNvPr id="14" name="Footer Placeholder 9">
            <a:extLst>
              <a:ext uri="{FF2B5EF4-FFF2-40B4-BE49-F238E27FC236}">
                <a16:creationId xmlns:a16="http://schemas.microsoft.com/office/drawing/2014/main" id="{E07C25DB-8658-4E4D-9467-C413AEEA47D7}"/>
              </a:ext>
            </a:extLst>
          </p:cNvPr>
          <p:cNvSpPr>
            <a:spLocks noGrp="1"/>
          </p:cNvSpPr>
          <p:nvPr>
            <p:ph type="ftr" sz="quarter" idx="14"/>
          </p:nvPr>
        </p:nvSpPr>
        <p:spPr>
          <a:xfrm>
            <a:off x="603012" y="6404987"/>
            <a:ext cx="8871493" cy="273270"/>
          </a:xfrm>
        </p:spPr>
        <p:txBody>
          <a:bodyPr anchor="ctr"/>
          <a:lstStyle>
            <a:lvl1pPr>
              <a:defRPr>
                <a:solidFill>
                  <a:schemeClr val="tx1">
                    <a:alpha val="60000"/>
                  </a:schemeClr>
                </a:solidFill>
              </a:defRPr>
            </a:lvl1pPr>
          </a:lstStyle>
          <a:p>
            <a:r>
              <a:rPr lang="en-US" dirty="0"/>
              <a:t>This is a footer</a:t>
            </a:r>
          </a:p>
        </p:txBody>
      </p:sp>
      <p:sp>
        <p:nvSpPr>
          <p:cNvPr id="15" name="Date Placeholder 3">
            <a:extLst>
              <a:ext uri="{FF2B5EF4-FFF2-40B4-BE49-F238E27FC236}">
                <a16:creationId xmlns:a16="http://schemas.microsoft.com/office/drawing/2014/main" id="{C1100534-860E-4A4F-A695-F64D72DC1EF6}"/>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tx1">
                    <a:alpha val="60000"/>
                  </a:schemeClr>
                </a:solidFill>
                <a:latin typeface="+mj-lt"/>
              </a:defRPr>
            </a:lvl1pPr>
          </a:lstStyle>
          <a:p>
            <a:fld id="{35EE2C5B-6B05-46BE-B588-0D3D3542C156}" type="datetime4">
              <a:rPr lang="en-US" smtClean="0"/>
              <a:pPr/>
              <a:t>November 16, 2020</a:t>
            </a:fld>
            <a:endParaRPr lang="en-US" dirty="0"/>
          </a:p>
        </p:txBody>
      </p:sp>
      <p:sp>
        <p:nvSpPr>
          <p:cNvPr id="16" name="TextBox 15">
            <a:extLst>
              <a:ext uri="{FF2B5EF4-FFF2-40B4-BE49-F238E27FC236}">
                <a16:creationId xmlns:a16="http://schemas.microsoft.com/office/drawing/2014/main" id="{92BDB9AA-AF10-4A14-8162-A6FECF75148D}"/>
              </a:ext>
            </a:extLst>
          </p:cNvPr>
          <p:cNvSpPr txBox="1"/>
          <p:nvPr userDrawn="1"/>
        </p:nvSpPr>
        <p:spPr>
          <a:xfrm>
            <a:off x="603012" y="412374"/>
            <a:ext cx="10985975" cy="615553"/>
          </a:xfrm>
          <a:prstGeom prst="rect">
            <a:avLst/>
          </a:prstGeom>
          <a:noFill/>
        </p:spPr>
        <p:txBody>
          <a:bodyPr wrap="square" rtlCol="0">
            <a:spAutoFit/>
          </a:bodyPr>
          <a:lstStyle/>
          <a:p>
            <a:r>
              <a:rPr lang="en-US" sz="3400" b="1" dirty="0">
                <a:latin typeface="+mj-lt"/>
              </a:rPr>
              <a:t>Our purpose</a:t>
            </a:r>
          </a:p>
        </p:txBody>
      </p:sp>
    </p:spTree>
    <p:extLst>
      <p:ext uri="{BB962C8B-B14F-4D97-AF65-F5344CB8AC3E}">
        <p14:creationId xmlns:p14="http://schemas.microsoft.com/office/powerpoint/2010/main" val="12170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ose Statement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6611EB-6240-4626-8856-E59EDA0F4087}"/>
              </a:ext>
            </a:extLst>
          </p:cNvPr>
          <p:cNvSpPr txBox="1"/>
          <p:nvPr userDrawn="1"/>
        </p:nvSpPr>
        <p:spPr>
          <a:xfrm>
            <a:off x="1837113" y="2718263"/>
            <a:ext cx="8088283" cy="123912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4600" b="1" kern="1200" dirty="0">
                <a:solidFill>
                  <a:schemeClr val="bg1"/>
                </a:solidFill>
                <a:latin typeface="+mj-lt"/>
                <a:ea typeface="+mn-ea"/>
                <a:cs typeface="+mn-cs"/>
              </a:rPr>
              <a:t>Delivering the energy people need, every day.</a:t>
            </a:r>
            <a:endParaRPr lang="en-US" sz="4600" b="1" dirty="0">
              <a:solidFill>
                <a:schemeClr val="bg1"/>
              </a:solidFill>
              <a:latin typeface="+mj-lt"/>
            </a:endParaRPr>
          </a:p>
        </p:txBody>
      </p:sp>
      <p:sp>
        <p:nvSpPr>
          <p:cNvPr id="11" name="Rectangle 10">
            <a:extLst>
              <a:ext uri="{FF2B5EF4-FFF2-40B4-BE49-F238E27FC236}">
                <a16:creationId xmlns:a16="http://schemas.microsoft.com/office/drawing/2014/main" id="{050DC0B7-CFAF-4360-B898-823253AF9207}"/>
              </a:ext>
            </a:extLst>
          </p:cNvPr>
          <p:cNvSpPr/>
          <p:nvPr userDrawn="1"/>
        </p:nvSpPr>
        <p:spPr>
          <a:xfrm>
            <a:off x="2747042" y="4302826"/>
            <a:ext cx="6277552" cy="461665"/>
          </a:xfrm>
          <a:prstGeom prst="rect">
            <a:avLst/>
          </a:prstGeom>
        </p:spPr>
        <p:txBody>
          <a:bodyPr wrap="none">
            <a:spAutoFit/>
          </a:bodyPr>
          <a:lstStyle/>
          <a:p>
            <a:r>
              <a:rPr lang="en-US" sz="2400" b="1" dirty="0">
                <a:solidFill>
                  <a:schemeClr val="bg2"/>
                </a:solidFill>
              </a:rPr>
              <a:t>Safely. Responsibly. Collaboratively. With integrity. </a:t>
            </a:r>
          </a:p>
        </p:txBody>
      </p:sp>
      <p:cxnSp>
        <p:nvCxnSpPr>
          <p:cNvPr id="10" name="Straight Connector 9">
            <a:extLst>
              <a:ext uri="{FF2B5EF4-FFF2-40B4-BE49-F238E27FC236}">
                <a16:creationId xmlns:a16="http://schemas.microsoft.com/office/drawing/2014/main" id="{DCF2ECBD-1DC5-4762-A8C5-292418630CD6}"/>
              </a:ext>
            </a:extLst>
          </p:cNvPr>
          <p:cNvCxnSpPr>
            <a:cxnSpLocks/>
          </p:cNvCxnSpPr>
          <p:nvPr userDrawn="1"/>
        </p:nvCxnSpPr>
        <p:spPr>
          <a:xfrm>
            <a:off x="603013" y="1087159"/>
            <a:ext cx="10985974" cy="1205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12187CBF-7EE4-4908-B886-CE7EDF2F6D1D}"/>
              </a:ext>
            </a:extLst>
          </p:cNvPr>
          <p:cNvSpPr>
            <a:spLocks noGrp="1"/>
          </p:cNvSpPr>
          <p:nvPr>
            <p:ph type="sldNum" sz="quarter" idx="13"/>
          </p:nvPr>
        </p:nvSpPr>
        <p:spPr>
          <a:xfrm>
            <a:off x="11349232" y="6416003"/>
            <a:ext cx="418363" cy="273270"/>
          </a:xfrm>
        </p:spPr>
        <p:txBody>
          <a:bodyPr anchor="ctr"/>
          <a:lstStyle>
            <a:lvl1pPr>
              <a:defRPr b="1">
                <a:solidFill>
                  <a:schemeClr val="bg1">
                    <a:alpha val="60000"/>
                  </a:schemeClr>
                </a:solidFill>
                <a:latin typeface="+mj-lt"/>
              </a:defRPr>
            </a:lvl1pPr>
          </a:lstStyle>
          <a:p>
            <a:fld id="{A541C028-02A9-4545-BF74-FFFB12636CFD}" type="slidenum">
              <a:rPr lang="da-DK" smtClean="0"/>
              <a:pPr/>
              <a:t>‹#›</a:t>
            </a:fld>
            <a:endParaRPr lang="en-US" dirty="0"/>
          </a:p>
        </p:txBody>
      </p:sp>
      <p:sp>
        <p:nvSpPr>
          <p:cNvPr id="13" name="Footer Placeholder 9">
            <a:extLst>
              <a:ext uri="{FF2B5EF4-FFF2-40B4-BE49-F238E27FC236}">
                <a16:creationId xmlns:a16="http://schemas.microsoft.com/office/drawing/2014/main" id="{5546E6BE-670A-4559-86FD-75DF705A0B20}"/>
              </a:ext>
            </a:extLst>
          </p:cNvPr>
          <p:cNvSpPr>
            <a:spLocks noGrp="1"/>
          </p:cNvSpPr>
          <p:nvPr>
            <p:ph type="ftr" sz="quarter" idx="14"/>
          </p:nvPr>
        </p:nvSpPr>
        <p:spPr>
          <a:xfrm>
            <a:off x="603012" y="6404987"/>
            <a:ext cx="8871493" cy="273270"/>
          </a:xfrm>
        </p:spPr>
        <p:txBody>
          <a:bodyPr anchor="ctr"/>
          <a:lstStyle>
            <a:lvl1pPr>
              <a:defRPr>
                <a:solidFill>
                  <a:schemeClr val="bg1">
                    <a:alpha val="60000"/>
                  </a:schemeClr>
                </a:solidFill>
              </a:defRPr>
            </a:lvl1pPr>
          </a:lstStyle>
          <a:p>
            <a:r>
              <a:rPr lang="en-US"/>
              <a:t>This is a footer</a:t>
            </a:r>
            <a:endParaRPr lang="en-US" dirty="0"/>
          </a:p>
        </p:txBody>
      </p:sp>
      <p:sp>
        <p:nvSpPr>
          <p:cNvPr id="18" name="Date Placeholder 3">
            <a:extLst>
              <a:ext uri="{FF2B5EF4-FFF2-40B4-BE49-F238E27FC236}">
                <a16:creationId xmlns:a16="http://schemas.microsoft.com/office/drawing/2014/main" id="{BB2A6F4A-4873-4C94-B1D3-695FFD110C8C}"/>
              </a:ext>
            </a:extLst>
          </p:cNvPr>
          <p:cNvSpPr>
            <a:spLocks noGrp="1"/>
          </p:cNvSpPr>
          <p:nvPr>
            <p:ph type="dt" sz="half" idx="2"/>
          </p:nvPr>
        </p:nvSpPr>
        <p:spPr>
          <a:xfrm>
            <a:off x="9738747" y="6437530"/>
            <a:ext cx="1505315" cy="273270"/>
          </a:xfrm>
          <a:prstGeom prst="rect">
            <a:avLst/>
          </a:prstGeom>
        </p:spPr>
        <p:txBody>
          <a:bodyPr vert="horz" lIns="91440" tIns="18288" rIns="91440" bIns="45720" rtlCol="0" anchor="ctr"/>
          <a:lstStyle>
            <a:lvl1pPr algn="r">
              <a:defRPr sz="1200" b="0">
                <a:solidFill>
                  <a:schemeClr val="bg1">
                    <a:alpha val="60000"/>
                  </a:schemeClr>
                </a:solidFill>
                <a:latin typeface="+mj-lt"/>
              </a:defRPr>
            </a:lvl1pPr>
          </a:lstStyle>
          <a:p>
            <a:fld id="{35EE2C5B-6B05-46BE-B588-0D3D3542C156}" type="datetime4">
              <a:rPr lang="en-US" smtClean="0"/>
              <a:pPr/>
              <a:t>November 16, 2020</a:t>
            </a:fld>
            <a:endParaRPr lang="en-US" dirty="0"/>
          </a:p>
        </p:txBody>
      </p:sp>
      <p:sp>
        <p:nvSpPr>
          <p:cNvPr id="14" name="TextBox 13">
            <a:extLst>
              <a:ext uri="{FF2B5EF4-FFF2-40B4-BE49-F238E27FC236}">
                <a16:creationId xmlns:a16="http://schemas.microsoft.com/office/drawing/2014/main" id="{DDC371FA-4A6E-4295-8739-4436AC05F109}"/>
              </a:ext>
            </a:extLst>
          </p:cNvPr>
          <p:cNvSpPr txBox="1"/>
          <p:nvPr userDrawn="1"/>
        </p:nvSpPr>
        <p:spPr>
          <a:xfrm>
            <a:off x="603012" y="412374"/>
            <a:ext cx="10985975" cy="615553"/>
          </a:xfrm>
          <a:prstGeom prst="rect">
            <a:avLst/>
          </a:prstGeom>
          <a:noFill/>
        </p:spPr>
        <p:txBody>
          <a:bodyPr wrap="square" rtlCol="0">
            <a:spAutoFit/>
          </a:bodyPr>
          <a:lstStyle/>
          <a:p>
            <a:r>
              <a:rPr lang="en-US" sz="3400" b="1" dirty="0">
                <a:solidFill>
                  <a:schemeClr val="bg1"/>
                </a:solidFill>
                <a:latin typeface="+mj-lt"/>
              </a:rPr>
              <a:t>Our purpose</a:t>
            </a:r>
          </a:p>
        </p:txBody>
      </p:sp>
    </p:spTree>
    <p:extLst>
      <p:ext uri="{BB962C8B-B14F-4D97-AF65-F5344CB8AC3E}">
        <p14:creationId xmlns:p14="http://schemas.microsoft.com/office/powerpoint/2010/main" val="201271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5C5E91-DA72-4168-86C1-242C61363700}"/>
              </a:ext>
            </a:extLst>
          </p:cNvPr>
          <p:cNvSpPr>
            <a:spLocks noGrp="1"/>
          </p:cNvSpPr>
          <p:nvPr>
            <p:ph type="body" idx="1"/>
          </p:nvPr>
        </p:nvSpPr>
        <p:spPr>
          <a:xfrm>
            <a:off x="598717" y="1825625"/>
            <a:ext cx="1075508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B69434F9-9D6F-4C22-84FB-C018DA193381}"/>
              </a:ext>
            </a:extLst>
          </p:cNvPr>
          <p:cNvSpPr>
            <a:spLocks noGrp="1"/>
          </p:cNvSpPr>
          <p:nvPr>
            <p:ph type="sldNum" sz="quarter" idx="4"/>
          </p:nvPr>
        </p:nvSpPr>
        <p:spPr>
          <a:xfrm>
            <a:off x="11336355" y="6416003"/>
            <a:ext cx="420223" cy="273270"/>
          </a:xfrm>
          <a:prstGeom prst="rect">
            <a:avLst/>
          </a:prstGeom>
        </p:spPr>
        <p:txBody>
          <a:bodyPr vert="horz" lIns="91440" tIns="45720" rIns="91440" bIns="45720" rtlCol="0" anchor="t"/>
          <a:lstStyle>
            <a:lvl1pPr algn="ctr">
              <a:defRPr sz="1200">
                <a:solidFill>
                  <a:schemeClr val="tx1">
                    <a:alpha val="60000"/>
                  </a:schemeClr>
                </a:solidFill>
              </a:defRPr>
            </a:lvl1pPr>
          </a:lstStyle>
          <a:p>
            <a:fld id="{A541C028-02A9-4545-BF74-FFFB12636CFD}" type="slidenum">
              <a:rPr lang="da-DK" b="1" smtClean="0"/>
              <a:pPr/>
              <a:t>‹#›</a:t>
            </a:fld>
            <a:endParaRPr lang="en-US" dirty="0"/>
          </a:p>
        </p:txBody>
      </p:sp>
      <p:sp>
        <p:nvSpPr>
          <p:cNvPr id="5" name="Footer Placeholder 4">
            <a:extLst>
              <a:ext uri="{FF2B5EF4-FFF2-40B4-BE49-F238E27FC236}">
                <a16:creationId xmlns:a16="http://schemas.microsoft.com/office/drawing/2014/main" id="{2E74CE16-B4C2-4A6F-B1F5-456E9C31DA49}"/>
              </a:ext>
            </a:extLst>
          </p:cNvPr>
          <p:cNvSpPr>
            <a:spLocks noGrp="1"/>
          </p:cNvSpPr>
          <p:nvPr>
            <p:ph type="ftr" sz="quarter" idx="3"/>
          </p:nvPr>
        </p:nvSpPr>
        <p:spPr>
          <a:xfrm>
            <a:off x="598718" y="6416004"/>
            <a:ext cx="10089881" cy="273270"/>
          </a:xfrm>
          <a:prstGeom prst="rect">
            <a:avLst/>
          </a:prstGeom>
        </p:spPr>
        <p:txBody>
          <a:bodyPr/>
          <a:lstStyle>
            <a:lvl1pPr>
              <a:defRPr sz="1200">
                <a:solidFill>
                  <a:schemeClr val="tx1">
                    <a:alpha val="60000"/>
                  </a:schemeClr>
                </a:solidFill>
                <a:latin typeface="+mj-lt"/>
              </a:defRPr>
            </a:lvl1pPr>
          </a:lstStyle>
          <a:p>
            <a:r>
              <a:rPr lang="en-US"/>
              <a:t>This is a footer</a:t>
            </a:r>
            <a:endParaRPr lang="en-US" dirty="0"/>
          </a:p>
        </p:txBody>
      </p:sp>
    </p:spTree>
    <p:extLst>
      <p:ext uri="{BB962C8B-B14F-4D97-AF65-F5344CB8AC3E}">
        <p14:creationId xmlns:p14="http://schemas.microsoft.com/office/powerpoint/2010/main" val="16236881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0" r:id="rId3"/>
    <p:sldLayoutId id="2147483679" r:id="rId4"/>
    <p:sldLayoutId id="2147483683" r:id="rId5"/>
    <p:sldLayoutId id="2147483681" r:id="rId6"/>
    <p:sldLayoutId id="2147483686" r:id="rId7"/>
    <p:sldLayoutId id="2147483693" r:id="rId8"/>
    <p:sldLayoutId id="2147483695" r:id="rId9"/>
    <p:sldLayoutId id="2147483650" r:id="rId10"/>
    <p:sldLayoutId id="2147483654" r:id="rId11"/>
    <p:sldLayoutId id="2147483692" r:id="rId12"/>
    <p:sldLayoutId id="2147483696" r:id="rId13"/>
    <p:sldLayoutId id="2147483684" r:id="rId14"/>
    <p:sldLayoutId id="2147483653" r:id="rId15"/>
    <p:sldLayoutId id="2147483697" r:id="rId16"/>
    <p:sldLayoutId id="2147483674" r:id="rId17"/>
    <p:sldLayoutId id="2147483658" r:id="rId18"/>
    <p:sldLayoutId id="2147483673" r:id="rId19"/>
    <p:sldLayoutId id="2147483685" r:id="rId20"/>
    <p:sldLayoutId id="2147483669" r:id="rId21"/>
    <p:sldLayoutId id="2147483670" r:id="rId22"/>
    <p:sldLayoutId id="2147483671" r:id="rId23"/>
    <p:sldLayoutId id="2147483675" r:id="rId24"/>
    <p:sldLayoutId id="2147483676" r:id="rId25"/>
    <p:sldLayoutId id="2147483677" r:id="rId26"/>
    <p:sldLayoutId id="2147483678" r:id="rId27"/>
    <p:sldLayoutId id="2147483662" r:id="rId28"/>
    <p:sldLayoutId id="2147483660" r:id="rId29"/>
    <p:sldLayoutId id="2147483672" r:id="rId30"/>
    <p:sldLayoutId id="2147483661" r:id="rId31"/>
    <p:sldLayoutId id="2147483691" r:id="rId32"/>
    <p:sldLayoutId id="2147483656" r:id="rId33"/>
    <p:sldLayoutId id="2147483687" r:id="rId34"/>
  </p:sldLayoutIdLst>
  <p:hf sldNum="0" hdr="0" ftr="0" dt="0"/>
  <p:txStyles>
    <p:titleStyle>
      <a:lvl1pPr algn="l" defTabSz="914354"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200" kern="1200">
          <a:solidFill>
            <a:schemeClr val="tx1"/>
          </a:solidFill>
          <a:latin typeface="+mj-lt"/>
          <a:ea typeface="+mn-ea"/>
          <a:cs typeface="+mn-cs"/>
        </a:defRPr>
      </a:lvl1pPr>
      <a:lvl2pPr marL="685766" indent="-228589" algn="l" defTabSz="914354"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j-lt"/>
          <a:ea typeface="+mn-ea"/>
          <a:cs typeface="+mn-cs"/>
        </a:defRPr>
      </a:lvl2pPr>
      <a:lvl3pPr marL="1142942"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j-lt"/>
          <a:ea typeface="+mn-ea"/>
          <a:cs typeface="+mn-cs"/>
        </a:defRPr>
      </a:lvl3pPr>
      <a:lvl4pPr marL="1600120"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j-lt"/>
          <a:ea typeface="+mn-ea"/>
          <a:cs typeface="+mn-cs"/>
        </a:defRPr>
      </a:lvl4pPr>
      <a:lvl5pPr marL="2057298" indent="-228589" algn="l" defTabSz="914354"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http://www.aopl.org/images/accidents/pl-post.jpg" TargetMode="Externa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call811.com/" TargetMode="Externa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hyperlink" Target="http://www.commongroundalliance.com/" TargetMode="External"/><Relationship Id="rId1" Type="http://schemas.openxmlformats.org/officeDocument/2006/relationships/slideLayout" Target="../slideLayouts/slideLayout2.xml"/><Relationship Id="rId6" Type="http://schemas.openxmlformats.org/officeDocument/2006/relationships/hyperlink" Target="http://www.npms.phmsa.dot.gov/" TargetMode="External"/><Relationship Id="rId11" Type="http://schemas.openxmlformats.org/officeDocument/2006/relationships/image" Target="../media/image45.png"/><Relationship Id="rId5" Type="http://schemas.openxmlformats.org/officeDocument/2006/relationships/hyperlink" Target="http://www.tcenergy.com/" TargetMode="External"/><Relationship Id="rId10" Type="http://schemas.openxmlformats.org/officeDocument/2006/relationships/image" Target="../media/image44.tiff"/><Relationship Id="rId4" Type="http://schemas.openxmlformats.org/officeDocument/2006/relationships/hyperlink" Target="http://www.pipelineawareness.org/" TargetMode="External"/><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896CB9-1402-4EC9-A527-02FF50747C05}"/>
              </a:ext>
            </a:extLst>
          </p:cNvPr>
          <p:cNvSpPr>
            <a:spLocks noGrp="1"/>
          </p:cNvSpPr>
          <p:nvPr>
            <p:ph type="body" sz="quarter" idx="10"/>
          </p:nvPr>
        </p:nvSpPr>
        <p:spPr/>
        <p:txBody>
          <a:bodyPr/>
          <a:lstStyle/>
          <a:p>
            <a:r>
              <a:rPr lang="en-US" sz="4800" dirty="0"/>
              <a:t>Pipeline Safety – Texas STEM Teachers</a:t>
            </a:r>
          </a:p>
          <a:p>
            <a:r>
              <a:rPr lang="en-US" dirty="0"/>
              <a:t>Ajit Kulkarni</a:t>
            </a:r>
          </a:p>
        </p:txBody>
      </p:sp>
      <p:sp>
        <p:nvSpPr>
          <p:cNvPr id="5" name="Text Placeholder 4">
            <a:extLst>
              <a:ext uri="{FF2B5EF4-FFF2-40B4-BE49-F238E27FC236}">
                <a16:creationId xmlns:a16="http://schemas.microsoft.com/office/drawing/2014/main" id="{756C9E2C-DFEC-4EFB-A800-06930D38D4E4}"/>
              </a:ext>
            </a:extLst>
          </p:cNvPr>
          <p:cNvSpPr>
            <a:spLocks noGrp="1"/>
          </p:cNvSpPr>
          <p:nvPr>
            <p:ph type="body" sz="quarter" idx="11"/>
          </p:nvPr>
        </p:nvSpPr>
        <p:spPr/>
        <p:txBody>
          <a:bodyPr/>
          <a:lstStyle/>
          <a:p>
            <a:r>
              <a:rPr lang="en-US" dirty="0"/>
              <a:t>November 12</a:t>
            </a:r>
            <a:r>
              <a:rPr lang="en-US" baseline="30000" dirty="0"/>
              <a:t>th</a:t>
            </a:r>
            <a:r>
              <a:rPr lang="en-US" dirty="0"/>
              <a:t>, 2020</a:t>
            </a:r>
          </a:p>
        </p:txBody>
      </p:sp>
    </p:spTree>
    <p:extLst>
      <p:ext uri="{BB962C8B-B14F-4D97-AF65-F5344CB8AC3E}">
        <p14:creationId xmlns:p14="http://schemas.microsoft.com/office/powerpoint/2010/main" val="391084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0DFB2-D5CE-4273-B1C6-F16532F55ED0}"/>
              </a:ext>
            </a:extLst>
          </p:cNvPr>
          <p:cNvSpPr>
            <a:spLocks noGrp="1"/>
          </p:cNvSpPr>
          <p:nvPr>
            <p:ph type="body" sz="quarter" idx="12"/>
          </p:nvPr>
        </p:nvSpPr>
        <p:spPr>
          <a:xfrm>
            <a:off x="6572816" y="1412776"/>
            <a:ext cx="5085785" cy="5123826"/>
          </a:xfrm>
        </p:spPr>
        <p:txBody>
          <a:bodyPr/>
          <a:lstStyle/>
          <a:p>
            <a:pPr marL="342900" indent="-342900">
              <a:buFont typeface="Arial" panose="020B0604020202020204" pitchFamily="34" charset="0"/>
              <a:buChar char="•"/>
            </a:pPr>
            <a:r>
              <a:rPr lang="en-US" dirty="0"/>
              <a:t>Pipelines are located within pipeline easements, called Right-of-Ways (ROW)</a:t>
            </a:r>
          </a:p>
          <a:p>
            <a:pPr marL="342900" indent="-342900">
              <a:buFont typeface="Arial" panose="020B0604020202020204" pitchFamily="34" charset="0"/>
              <a:buChar char="•"/>
            </a:pPr>
            <a:r>
              <a:rPr lang="en-US" dirty="0"/>
              <a:t>Contains welded steel pipe, approximately ¼ to ½ inch thick</a:t>
            </a:r>
          </a:p>
          <a:p>
            <a:pPr marL="342900" indent="-342900">
              <a:buFont typeface="Arial" panose="020B0604020202020204" pitchFamily="34" charset="0"/>
              <a:buChar char="•"/>
            </a:pPr>
            <a:r>
              <a:rPr lang="en-US" dirty="0"/>
              <a:t>Buried a minimum of 4 feet below grade for oil and 3 feet for natural gas</a:t>
            </a:r>
          </a:p>
          <a:p>
            <a:pPr marL="342900" indent="-342900">
              <a:buFont typeface="Arial" panose="020B0604020202020204" pitchFamily="34" charset="0"/>
              <a:buChar char="•"/>
            </a:pPr>
            <a:r>
              <a:rPr lang="en-US" dirty="0"/>
              <a:t>Under navigable waterways at a minimum of 4 feet</a:t>
            </a:r>
          </a:p>
          <a:p>
            <a:endParaRPr lang="en-US" dirty="0"/>
          </a:p>
        </p:txBody>
      </p:sp>
      <p:sp>
        <p:nvSpPr>
          <p:cNvPr id="3" name="Text Placeholder 2">
            <a:extLst>
              <a:ext uri="{FF2B5EF4-FFF2-40B4-BE49-F238E27FC236}">
                <a16:creationId xmlns:a16="http://schemas.microsoft.com/office/drawing/2014/main" id="{16CEAA85-2975-49E9-965E-418F87506FE2}"/>
              </a:ext>
            </a:extLst>
          </p:cNvPr>
          <p:cNvSpPr>
            <a:spLocks noGrp="1"/>
          </p:cNvSpPr>
          <p:nvPr>
            <p:ph type="body" sz="quarter" idx="11"/>
          </p:nvPr>
        </p:nvSpPr>
        <p:spPr/>
        <p:txBody>
          <a:bodyPr/>
          <a:lstStyle/>
          <a:p>
            <a:r>
              <a:rPr lang="en-US" dirty="0"/>
              <a:t>Pipelines</a:t>
            </a:r>
          </a:p>
        </p:txBody>
      </p:sp>
      <p:pic>
        <p:nvPicPr>
          <p:cNvPr id="4" name="Content Placeholder 3" descr="IMGP4765.JPG">
            <a:extLst>
              <a:ext uri="{FF2B5EF4-FFF2-40B4-BE49-F238E27FC236}">
                <a16:creationId xmlns:a16="http://schemas.microsoft.com/office/drawing/2014/main" id="{E81E3378-3CBB-4872-8DA7-E281206A05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199" t="-305" r="132"/>
          <a:stretch/>
        </p:blipFill>
        <p:spPr bwMode="auto">
          <a:xfrm>
            <a:off x="381000" y="1219200"/>
            <a:ext cx="5141614" cy="5230076"/>
          </a:xfrm>
          <a:prstGeom prst="rect">
            <a:avLst/>
          </a:prstGeom>
          <a:noFill/>
          <a:ln w="12700" cap="sq">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2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C346E6-2FFC-48B5-8151-40AD63B26185}"/>
              </a:ext>
            </a:extLst>
          </p:cNvPr>
          <p:cNvSpPr>
            <a:spLocks noGrp="1"/>
          </p:cNvSpPr>
          <p:nvPr>
            <p:ph type="body" sz="quarter" idx="11"/>
          </p:nvPr>
        </p:nvSpPr>
        <p:spPr/>
        <p:txBody>
          <a:bodyPr/>
          <a:lstStyle/>
          <a:p>
            <a:r>
              <a:rPr lang="en-US" dirty="0"/>
              <a:t>Pipeline Facility Sites – Compressor Station</a:t>
            </a:r>
          </a:p>
        </p:txBody>
      </p:sp>
      <p:pic>
        <p:nvPicPr>
          <p:cNvPr id="5" name="Picture 2">
            <a:extLst>
              <a:ext uri="{FF2B5EF4-FFF2-40B4-BE49-F238E27FC236}">
                <a16:creationId xmlns:a16="http://schemas.microsoft.com/office/drawing/2014/main" id="{88F7F91D-D595-4DD7-ACCA-11EB43B2F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586" y="1283399"/>
            <a:ext cx="8906945" cy="490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04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FC0281-2AC5-4606-803F-02B6C3C75BFA}"/>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Tie-in Valves</a:t>
            </a:r>
          </a:p>
          <a:p>
            <a:pPr marL="342900" indent="-342900">
              <a:buFont typeface="Arial" panose="020B0604020202020204" pitchFamily="34" charset="0"/>
              <a:buChar char="•"/>
            </a:pPr>
            <a:r>
              <a:rPr lang="en-US" dirty="0"/>
              <a:t>Filtration of the gas</a:t>
            </a:r>
          </a:p>
          <a:p>
            <a:pPr marL="342900" indent="-342900">
              <a:buFont typeface="Arial" panose="020B0604020202020204" pitchFamily="34" charset="0"/>
              <a:buChar char="•"/>
            </a:pPr>
            <a:r>
              <a:rPr lang="en-US" dirty="0"/>
              <a:t>Reciprocating or Centrifugal Compressor </a:t>
            </a:r>
          </a:p>
          <a:p>
            <a:pPr marL="342900" indent="-342900">
              <a:buFont typeface="Arial" panose="020B0604020202020204" pitchFamily="34" charset="0"/>
              <a:buChar char="•"/>
            </a:pPr>
            <a:r>
              <a:rPr lang="en-US" dirty="0"/>
              <a:t>Driver such as Gas Turbines or Electric Motors</a:t>
            </a:r>
          </a:p>
          <a:p>
            <a:pPr marL="342900" indent="-342900">
              <a:buFont typeface="Arial" panose="020B0604020202020204" pitchFamily="34" charset="0"/>
              <a:buChar char="•"/>
            </a:pPr>
            <a:r>
              <a:rPr lang="en-US" dirty="0"/>
              <a:t>Gas Aftercoolers</a:t>
            </a:r>
          </a:p>
          <a:p>
            <a:pPr marL="342900" indent="-342900">
              <a:buFont typeface="Arial" panose="020B0604020202020204" pitchFamily="34" charset="0"/>
              <a:buChar char="•"/>
            </a:pPr>
            <a:r>
              <a:rPr lang="en-US" dirty="0"/>
              <a:t>Gas Piping per ASME B31.8 and utility piping per B31.3</a:t>
            </a:r>
          </a:p>
          <a:p>
            <a:pPr marL="342900" indent="-342900">
              <a:buFont typeface="Arial" panose="020B0604020202020204" pitchFamily="34" charset="0"/>
              <a:buChar char="•"/>
            </a:pPr>
            <a:r>
              <a:rPr lang="en-US" dirty="0"/>
              <a:t>Blowdown Valves and Emergency Valves</a:t>
            </a:r>
          </a:p>
          <a:p>
            <a:pPr marL="342900" indent="-342900">
              <a:buFont typeface="Arial" panose="020B0604020202020204" pitchFamily="34" charset="0"/>
              <a:buChar char="•"/>
            </a:pPr>
            <a:r>
              <a:rPr lang="en-US" dirty="0"/>
              <a:t>Utility systems such as building heat, electric generator, air compressor</a:t>
            </a:r>
          </a:p>
          <a:p>
            <a:pPr marL="342900" indent="-342900">
              <a:buFont typeface="Arial" panose="020B0604020202020204" pitchFamily="34" charset="0"/>
              <a:buChar char="•"/>
            </a:pPr>
            <a:r>
              <a:rPr lang="en-US" dirty="0"/>
              <a:t>Instrumentation, Control panels, control system, etc.</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6520B7A9-3BEC-485C-B3FA-06AE67EC5D02}"/>
              </a:ext>
            </a:extLst>
          </p:cNvPr>
          <p:cNvSpPr>
            <a:spLocks noGrp="1"/>
          </p:cNvSpPr>
          <p:nvPr>
            <p:ph type="body" sz="quarter" idx="11"/>
          </p:nvPr>
        </p:nvSpPr>
        <p:spPr/>
        <p:txBody>
          <a:bodyPr/>
          <a:lstStyle/>
          <a:p>
            <a:r>
              <a:rPr lang="en-US" dirty="0"/>
              <a:t>Critical Components of Compressor Station</a:t>
            </a:r>
          </a:p>
        </p:txBody>
      </p:sp>
      <p:pic>
        <p:nvPicPr>
          <p:cNvPr id="4" name="Picture 3">
            <a:extLst>
              <a:ext uri="{FF2B5EF4-FFF2-40B4-BE49-F238E27FC236}">
                <a16:creationId xmlns:a16="http://schemas.microsoft.com/office/drawing/2014/main" id="{775B7961-6628-4DF0-A46B-8B3E1611844E}"/>
              </a:ext>
            </a:extLst>
          </p:cNvPr>
          <p:cNvPicPr>
            <a:picLocks noChangeAspect="1"/>
          </p:cNvPicPr>
          <p:nvPr/>
        </p:nvPicPr>
        <p:blipFill>
          <a:blip r:embed="rId2"/>
          <a:stretch>
            <a:fillRect/>
          </a:stretch>
        </p:blipFill>
        <p:spPr>
          <a:xfrm>
            <a:off x="5671663" y="1087159"/>
            <a:ext cx="5917324" cy="1799251"/>
          </a:xfrm>
          <a:prstGeom prst="rect">
            <a:avLst/>
          </a:prstGeom>
        </p:spPr>
      </p:pic>
    </p:spTree>
    <p:extLst>
      <p:ext uri="{BB962C8B-B14F-4D97-AF65-F5344CB8AC3E}">
        <p14:creationId xmlns:p14="http://schemas.microsoft.com/office/powerpoint/2010/main" val="337724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714C9-7252-4105-8A43-6068435FA6A4}"/>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sz="3200" dirty="0"/>
              <a:t>Maintenance</a:t>
            </a:r>
          </a:p>
          <a:p>
            <a:pPr marL="1028666" lvl="1" indent="-342900"/>
            <a:r>
              <a:rPr lang="en-US" sz="2600" dirty="0"/>
              <a:t>Aerial Patrol</a:t>
            </a:r>
          </a:p>
          <a:p>
            <a:pPr marL="1028666" lvl="1" indent="-342900"/>
            <a:r>
              <a:rPr lang="en-US" sz="2600" dirty="0"/>
              <a:t>Leak Detection</a:t>
            </a:r>
          </a:p>
          <a:p>
            <a:pPr marL="1028666" lvl="1" indent="-342900"/>
            <a:r>
              <a:rPr lang="en-US" sz="2600" dirty="0"/>
              <a:t>Cover Surveys</a:t>
            </a:r>
          </a:p>
          <a:p>
            <a:pPr marL="1028666" lvl="1" indent="-342900"/>
            <a:r>
              <a:rPr lang="en-US" sz="2600" dirty="0"/>
              <a:t>Geotechnical monitoring</a:t>
            </a:r>
          </a:p>
          <a:p>
            <a:pPr marL="1028666" lvl="1" indent="-342900"/>
            <a:r>
              <a:rPr lang="en-US" sz="2600" dirty="0"/>
              <a:t>Hydrostatic testing</a:t>
            </a:r>
          </a:p>
          <a:p>
            <a:pPr marL="1028666" lvl="1" indent="-342900"/>
            <a:r>
              <a:rPr lang="en-US" sz="2600" dirty="0"/>
              <a:t>In-line inspection</a:t>
            </a:r>
          </a:p>
          <a:p>
            <a:pPr marL="1028666" lvl="1" indent="-342900"/>
            <a:r>
              <a:rPr lang="en-US" sz="2600" dirty="0"/>
              <a:t>Investigative digs</a:t>
            </a:r>
          </a:p>
          <a:p>
            <a:pPr marL="1028666" lvl="1" indent="-342900"/>
            <a:r>
              <a:rPr lang="en-US" sz="2600" dirty="0"/>
              <a:t>Valve maintenance</a:t>
            </a:r>
          </a:p>
        </p:txBody>
      </p:sp>
      <p:sp>
        <p:nvSpPr>
          <p:cNvPr id="3" name="Text Placeholder 2">
            <a:extLst>
              <a:ext uri="{FF2B5EF4-FFF2-40B4-BE49-F238E27FC236}">
                <a16:creationId xmlns:a16="http://schemas.microsoft.com/office/drawing/2014/main" id="{D09EDC99-3648-4AE9-BBAC-ACE13BD716EF}"/>
              </a:ext>
            </a:extLst>
          </p:cNvPr>
          <p:cNvSpPr>
            <a:spLocks noGrp="1"/>
          </p:cNvSpPr>
          <p:nvPr>
            <p:ph type="body" sz="quarter" idx="11"/>
          </p:nvPr>
        </p:nvSpPr>
        <p:spPr/>
        <p:txBody>
          <a:bodyPr/>
          <a:lstStyle/>
          <a:p>
            <a:r>
              <a:rPr lang="en-US" dirty="0"/>
              <a:t>How does TCE makes the pipelines safer?</a:t>
            </a:r>
          </a:p>
        </p:txBody>
      </p:sp>
      <p:pic>
        <p:nvPicPr>
          <p:cNvPr id="2050" name="Picture 2" descr="https://www.tcenergy.com/siteassets/about/2-2_7-06_highlightspanels_img02-v2.jpg">
            <a:extLst>
              <a:ext uri="{FF2B5EF4-FFF2-40B4-BE49-F238E27FC236}">
                <a16:creationId xmlns:a16="http://schemas.microsoft.com/office/drawing/2014/main" id="{E518DEDB-FAC1-4422-8314-2CFB482A4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606" y="1947118"/>
            <a:ext cx="6923335" cy="349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6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783B2-4021-4F24-BF36-9D06D0DFE8F3}"/>
              </a:ext>
            </a:extLst>
          </p:cNvPr>
          <p:cNvSpPr>
            <a:spLocks noGrp="1"/>
          </p:cNvSpPr>
          <p:nvPr>
            <p:ph type="body" sz="quarter" idx="12"/>
          </p:nvPr>
        </p:nvSpPr>
        <p:spPr/>
        <p:txBody>
          <a:bodyPr/>
          <a:lstStyle/>
          <a:p>
            <a:pPr marL="342900" indent="-342900">
              <a:buFont typeface="Arial" panose="020B0604020202020204" pitchFamily="34" charset="0"/>
              <a:buChar char="•"/>
            </a:pPr>
            <a:r>
              <a:rPr lang="en-US" sz="3200" dirty="0"/>
              <a:t>Design</a:t>
            </a:r>
          </a:p>
          <a:p>
            <a:pPr marL="342900" indent="-342900">
              <a:buFont typeface="Arial" panose="020B0604020202020204" pitchFamily="34" charset="0"/>
              <a:buChar char="•"/>
            </a:pPr>
            <a:r>
              <a:rPr lang="en-US" sz="3200" dirty="0"/>
              <a:t>Construction</a:t>
            </a:r>
          </a:p>
          <a:p>
            <a:pPr marL="342900" indent="-342900">
              <a:buFont typeface="Arial" panose="020B0604020202020204" pitchFamily="34" charset="0"/>
              <a:buChar char="•"/>
            </a:pPr>
            <a:r>
              <a:rPr lang="en-US" sz="3200" dirty="0"/>
              <a:t>Operation</a:t>
            </a:r>
          </a:p>
          <a:p>
            <a:pPr marL="342900" indent="-342900">
              <a:buFont typeface="Arial" panose="020B0604020202020204" pitchFamily="34" charset="0"/>
              <a:buChar char="•"/>
            </a:pPr>
            <a:r>
              <a:rPr lang="en-US" sz="3200" dirty="0"/>
              <a:t>Environmental Practices</a:t>
            </a:r>
            <a:endParaRPr lang="en-US" dirty="0"/>
          </a:p>
        </p:txBody>
      </p:sp>
      <p:sp>
        <p:nvSpPr>
          <p:cNvPr id="3" name="Text Placeholder 2">
            <a:extLst>
              <a:ext uri="{FF2B5EF4-FFF2-40B4-BE49-F238E27FC236}">
                <a16:creationId xmlns:a16="http://schemas.microsoft.com/office/drawing/2014/main" id="{F89297D3-2A7A-4692-A24A-12492E2F263A}"/>
              </a:ext>
            </a:extLst>
          </p:cNvPr>
          <p:cNvSpPr>
            <a:spLocks noGrp="1"/>
          </p:cNvSpPr>
          <p:nvPr>
            <p:ph type="body" sz="quarter" idx="11"/>
          </p:nvPr>
        </p:nvSpPr>
        <p:spPr/>
        <p:txBody>
          <a:bodyPr/>
          <a:lstStyle/>
          <a:p>
            <a:r>
              <a:rPr lang="en-US" dirty="0"/>
              <a:t>How does TCE makes the pipelines safer?</a:t>
            </a:r>
          </a:p>
        </p:txBody>
      </p:sp>
      <p:pic>
        <p:nvPicPr>
          <p:cNvPr id="4098" name="Picture 2" descr="https://www.tcenergy.com/siteassets/about/explore-energy/creating-our-energy-future/kxl/keystone-xl-construction-welding-1200x800.jpg">
            <a:extLst>
              <a:ext uri="{FF2B5EF4-FFF2-40B4-BE49-F238E27FC236}">
                <a16:creationId xmlns:a16="http://schemas.microsoft.com/office/drawing/2014/main" id="{A1C60CCB-FC90-43B8-85FE-76B676B65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963" y="1612100"/>
            <a:ext cx="6184024" cy="412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1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04ED8-171E-4188-BBC7-D495BB82D0E9}"/>
              </a:ext>
            </a:extLst>
          </p:cNvPr>
          <p:cNvSpPr>
            <a:spLocks noGrp="1"/>
          </p:cNvSpPr>
          <p:nvPr>
            <p:ph type="body" sz="quarter" idx="12"/>
          </p:nvPr>
        </p:nvSpPr>
        <p:spPr>
          <a:xfrm>
            <a:off x="563564" y="1412776"/>
            <a:ext cx="4992614" cy="4521332"/>
          </a:xfrm>
        </p:spPr>
        <p:txBody>
          <a:bodyPr>
            <a:normAutofit/>
          </a:bodyPr>
          <a:lstStyle/>
          <a:p>
            <a:r>
              <a:rPr lang="en-US" b="1" dirty="0"/>
              <a:t>Every pipeline location will be marked at:</a:t>
            </a:r>
          </a:p>
          <a:p>
            <a:pPr lvl="1"/>
            <a:r>
              <a:rPr lang="en-US" dirty="0"/>
              <a:t>Roads</a:t>
            </a:r>
          </a:p>
          <a:p>
            <a:pPr lvl="1"/>
            <a:r>
              <a:rPr lang="en-US" dirty="0"/>
              <a:t>Railroads</a:t>
            </a:r>
          </a:p>
          <a:p>
            <a:pPr lvl="1"/>
            <a:r>
              <a:rPr lang="en-US" dirty="0"/>
              <a:t>Canals (waterways)</a:t>
            </a:r>
          </a:p>
          <a:p>
            <a:pPr lvl="1"/>
            <a:r>
              <a:rPr lang="en-US" dirty="0"/>
              <a:t>Other areas deemed necessary</a:t>
            </a:r>
          </a:p>
          <a:p>
            <a:pPr marL="342900" lvl="1" indent="0">
              <a:buNone/>
            </a:pPr>
            <a:endParaRPr lang="en-US" dirty="0"/>
          </a:p>
          <a:p>
            <a:r>
              <a:rPr lang="en-US" b="1" dirty="0"/>
              <a:t>Pipeline markers must contain:</a:t>
            </a:r>
          </a:p>
          <a:p>
            <a:pPr lvl="1"/>
            <a:r>
              <a:rPr lang="en-US" dirty="0"/>
              <a:t>Emergency contact numbers for the pipeline operator</a:t>
            </a:r>
          </a:p>
          <a:p>
            <a:pPr lvl="1"/>
            <a:r>
              <a:rPr lang="en-US" dirty="0"/>
              <a:t>Product being transported</a:t>
            </a:r>
          </a:p>
          <a:p>
            <a:pPr lvl="1"/>
            <a:r>
              <a:rPr lang="en-US" dirty="0"/>
              <a:t>Company name and information</a:t>
            </a:r>
          </a:p>
          <a:p>
            <a:endParaRPr lang="en-US" dirty="0"/>
          </a:p>
        </p:txBody>
      </p:sp>
      <p:sp>
        <p:nvSpPr>
          <p:cNvPr id="3" name="Text Placeholder 2">
            <a:extLst>
              <a:ext uri="{FF2B5EF4-FFF2-40B4-BE49-F238E27FC236}">
                <a16:creationId xmlns:a16="http://schemas.microsoft.com/office/drawing/2014/main" id="{E25DA2BE-66C6-499F-B13D-B579931C7444}"/>
              </a:ext>
            </a:extLst>
          </p:cNvPr>
          <p:cNvSpPr>
            <a:spLocks noGrp="1"/>
          </p:cNvSpPr>
          <p:nvPr>
            <p:ph type="body" sz="quarter" idx="11"/>
          </p:nvPr>
        </p:nvSpPr>
        <p:spPr/>
        <p:txBody>
          <a:bodyPr/>
          <a:lstStyle/>
          <a:p>
            <a:r>
              <a:rPr lang="en-US" dirty="0"/>
              <a:t>Pipeline Warning Signs &amp; Markers	</a:t>
            </a:r>
          </a:p>
        </p:txBody>
      </p:sp>
      <p:pic>
        <p:nvPicPr>
          <p:cNvPr id="4" name="Picture 4" descr="Buried Pipe Graphic Keystone">
            <a:extLst>
              <a:ext uri="{FF2B5EF4-FFF2-40B4-BE49-F238E27FC236}">
                <a16:creationId xmlns:a16="http://schemas.microsoft.com/office/drawing/2014/main" id="{D0786040-D907-4736-AC44-2A938A6980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84171" y="1279945"/>
            <a:ext cx="4481223" cy="2925960"/>
          </a:xfrm>
          <a:prstGeom prst="rect">
            <a:avLst/>
          </a:prstGeom>
          <a:noFill/>
          <a:ln w="9525">
            <a:noFill/>
            <a:miter lim="800000"/>
            <a:headEnd/>
            <a:tailEnd/>
          </a:ln>
        </p:spPr>
      </p:pic>
      <p:pic>
        <p:nvPicPr>
          <p:cNvPr id="5" name="Picture 2">
            <a:extLst>
              <a:ext uri="{FF2B5EF4-FFF2-40B4-BE49-F238E27FC236}">
                <a16:creationId xmlns:a16="http://schemas.microsoft.com/office/drawing/2014/main" id="{DAB8737F-6F2E-44AB-9D46-0FF5B11310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4171" y="4538241"/>
            <a:ext cx="822639" cy="198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www.aopl.org/images/accidents/pl-post.jpg">
            <a:extLst>
              <a:ext uri="{FF2B5EF4-FFF2-40B4-BE49-F238E27FC236}">
                <a16:creationId xmlns:a16="http://schemas.microsoft.com/office/drawing/2014/main" id="{0E2AE319-F286-44E1-91FB-6DAACA580E9D}"/>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6965659" y="4484976"/>
            <a:ext cx="192029" cy="206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188C2108-7DD1-4F14-9683-4A248CA660E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7244129" y="4484976"/>
            <a:ext cx="229942" cy="2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TransCanada Warning Marker.jpg">
            <a:extLst>
              <a:ext uri="{FF2B5EF4-FFF2-40B4-BE49-F238E27FC236}">
                <a16:creationId xmlns:a16="http://schemas.microsoft.com/office/drawing/2014/main" id="{D368C025-B8A4-407D-B1F4-D5E1A5E70D7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12882" y="4670945"/>
            <a:ext cx="1623186" cy="145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DSCN0008">
            <a:extLst>
              <a:ext uri="{FF2B5EF4-FFF2-40B4-BE49-F238E27FC236}">
                <a16:creationId xmlns:a16="http://schemas.microsoft.com/office/drawing/2014/main" id="{2E29BE33-8DC5-477C-A240-91299DB8D6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82800" y="4466798"/>
            <a:ext cx="1431802" cy="1883770"/>
          </a:xfrm>
          <a:prstGeom prst="rect">
            <a:avLst/>
          </a:prstGeom>
          <a:noFill/>
          <a:ln w="9525">
            <a:noFill/>
            <a:miter lim="800000"/>
            <a:headEnd/>
            <a:tailEnd/>
          </a:ln>
        </p:spPr>
      </p:pic>
    </p:spTree>
    <p:extLst>
      <p:ext uri="{BB962C8B-B14F-4D97-AF65-F5344CB8AC3E}">
        <p14:creationId xmlns:p14="http://schemas.microsoft.com/office/powerpoint/2010/main" val="12180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79893C-1629-42DB-AE72-88A6078FE5A2}"/>
              </a:ext>
            </a:extLst>
          </p:cNvPr>
          <p:cNvSpPr>
            <a:spLocks noGrp="1"/>
          </p:cNvSpPr>
          <p:nvPr>
            <p:ph type="body" sz="quarter" idx="11"/>
          </p:nvPr>
        </p:nvSpPr>
        <p:spPr/>
        <p:txBody>
          <a:bodyPr/>
          <a:lstStyle/>
          <a:p>
            <a:r>
              <a:rPr lang="en-US" dirty="0"/>
              <a:t>Recognizing pipeline leaks and 811</a:t>
            </a:r>
          </a:p>
        </p:txBody>
      </p:sp>
      <p:pic>
        <p:nvPicPr>
          <p:cNvPr id="5" name="Picture 4">
            <a:extLst>
              <a:ext uri="{FF2B5EF4-FFF2-40B4-BE49-F238E27FC236}">
                <a16:creationId xmlns:a16="http://schemas.microsoft.com/office/drawing/2014/main" id="{53549513-009D-4298-81B9-97661BB9F4C0}"/>
              </a:ext>
            </a:extLst>
          </p:cNvPr>
          <p:cNvPicPr>
            <a:picLocks noChangeAspect="1"/>
          </p:cNvPicPr>
          <p:nvPr/>
        </p:nvPicPr>
        <p:blipFill>
          <a:blip r:embed="rId2"/>
          <a:stretch>
            <a:fillRect/>
          </a:stretch>
        </p:blipFill>
        <p:spPr>
          <a:xfrm>
            <a:off x="1431721" y="1131005"/>
            <a:ext cx="4460849" cy="5755934"/>
          </a:xfrm>
          <a:prstGeom prst="rect">
            <a:avLst/>
          </a:prstGeom>
        </p:spPr>
      </p:pic>
      <p:pic>
        <p:nvPicPr>
          <p:cNvPr id="6" name="Picture 5">
            <a:extLst>
              <a:ext uri="{FF2B5EF4-FFF2-40B4-BE49-F238E27FC236}">
                <a16:creationId xmlns:a16="http://schemas.microsoft.com/office/drawing/2014/main" id="{9A24AFC6-2949-4564-A281-72754B30767B}"/>
              </a:ext>
            </a:extLst>
          </p:cNvPr>
          <p:cNvPicPr>
            <a:picLocks noChangeAspect="1"/>
          </p:cNvPicPr>
          <p:nvPr/>
        </p:nvPicPr>
        <p:blipFill>
          <a:blip r:embed="rId3"/>
          <a:stretch>
            <a:fillRect/>
          </a:stretch>
        </p:blipFill>
        <p:spPr>
          <a:xfrm>
            <a:off x="7200222" y="1131005"/>
            <a:ext cx="4427484" cy="5726995"/>
          </a:xfrm>
          <a:prstGeom prst="rect">
            <a:avLst/>
          </a:prstGeom>
        </p:spPr>
      </p:pic>
    </p:spTree>
    <p:extLst>
      <p:ext uri="{BB962C8B-B14F-4D97-AF65-F5344CB8AC3E}">
        <p14:creationId xmlns:p14="http://schemas.microsoft.com/office/powerpoint/2010/main" val="93427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3D247-566F-44BB-B86C-71D7351D70E6}"/>
              </a:ext>
            </a:extLst>
          </p:cNvPr>
          <p:cNvSpPr>
            <a:spLocks noGrp="1"/>
          </p:cNvSpPr>
          <p:nvPr>
            <p:ph type="body" sz="quarter" idx="12"/>
          </p:nvPr>
        </p:nvSpPr>
        <p:spPr>
          <a:xfrm>
            <a:off x="3485585" y="1412775"/>
            <a:ext cx="7050387" cy="5445225"/>
          </a:xfrm>
        </p:spPr>
        <p:txBody>
          <a:bodyPr>
            <a:normAutofit fontScale="92500" lnSpcReduction="20000"/>
          </a:bodyPr>
          <a:lstStyle/>
          <a:p>
            <a:r>
              <a:rPr lang="en-US" dirty="0"/>
              <a:t>Common Ground Alliance – Best Practices (CGA)</a:t>
            </a:r>
            <a:br>
              <a:rPr lang="en-US" dirty="0"/>
            </a:br>
            <a:r>
              <a:rPr lang="en-US" dirty="0">
                <a:hlinkClick r:id="rId2"/>
              </a:rPr>
              <a:t>www.commongroundalliance.com</a:t>
            </a:r>
            <a:endParaRPr lang="en-US" dirty="0"/>
          </a:p>
          <a:p>
            <a:endParaRPr lang="en-US" dirty="0"/>
          </a:p>
          <a:p>
            <a:r>
              <a:rPr lang="en-US" dirty="0"/>
              <a:t>Know What’s Below – Call 811 Before You Dig</a:t>
            </a:r>
            <a:br>
              <a:rPr lang="en-US" dirty="0"/>
            </a:br>
            <a:r>
              <a:rPr lang="en-US" dirty="0">
                <a:hlinkClick r:id="rId3"/>
              </a:rPr>
              <a:t>www.call811.com</a:t>
            </a:r>
            <a:endParaRPr lang="en-US" dirty="0"/>
          </a:p>
          <a:p>
            <a:endParaRPr lang="en-US" dirty="0"/>
          </a:p>
          <a:p>
            <a:r>
              <a:rPr lang="en-US" dirty="0"/>
              <a:t>Pipeline Association of Public Awareness (PAPA)</a:t>
            </a:r>
            <a:br>
              <a:rPr lang="en-US" dirty="0"/>
            </a:br>
            <a:r>
              <a:rPr lang="en-US" dirty="0">
                <a:hlinkClick r:id="rId4"/>
              </a:rPr>
              <a:t>www.pipelineawareness.org</a:t>
            </a:r>
            <a:r>
              <a:rPr lang="en-US" dirty="0"/>
              <a:t> </a:t>
            </a:r>
            <a:br>
              <a:rPr lang="en-US" dirty="0"/>
            </a:br>
            <a:endParaRPr lang="en-US" dirty="0"/>
          </a:p>
          <a:p>
            <a:r>
              <a:rPr lang="en-US" dirty="0"/>
              <a:t>TC Energy</a:t>
            </a:r>
            <a:br>
              <a:rPr lang="en-US" dirty="0"/>
            </a:br>
            <a:r>
              <a:rPr lang="en-US" dirty="0">
                <a:hlinkClick r:id="rId5"/>
              </a:rPr>
              <a:t>www.tcenergy.com</a:t>
            </a:r>
            <a:endParaRPr lang="en-US" dirty="0"/>
          </a:p>
          <a:p>
            <a:endParaRPr lang="en-US" dirty="0"/>
          </a:p>
          <a:p>
            <a:r>
              <a:rPr lang="en-US" dirty="0"/>
              <a:t>National Pipeline Mapping System</a:t>
            </a:r>
            <a:br>
              <a:rPr lang="en-US" dirty="0"/>
            </a:br>
            <a:r>
              <a:rPr lang="en-US" dirty="0">
                <a:hlinkClick r:id="rId6"/>
              </a:rPr>
              <a:t>www.npms.phmsa.dot.gov</a:t>
            </a:r>
            <a:endParaRPr lang="en-US" dirty="0"/>
          </a:p>
          <a:p>
            <a:endParaRPr lang="en-US" dirty="0"/>
          </a:p>
          <a:p>
            <a:r>
              <a:rPr lang="en-US" dirty="0"/>
              <a:t>www.solarturbines.com</a:t>
            </a:r>
            <a:br>
              <a:rPr lang="en-US" dirty="0"/>
            </a:br>
            <a:endParaRPr lang="en-US" dirty="0"/>
          </a:p>
        </p:txBody>
      </p:sp>
      <p:sp>
        <p:nvSpPr>
          <p:cNvPr id="3" name="Text Placeholder 2">
            <a:extLst>
              <a:ext uri="{FF2B5EF4-FFF2-40B4-BE49-F238E27FC236}">
                <a16:creationId xmlns:a16="http://schemas.microsoft.com/office/drawing/2014/main" id="{66013CF1-C116-481D-B65A-AD367A9558E2}"/>
              </a:ext>
            </a:extLst>
          </p:cNvPr>
          <p:cNvSpPr>
            <a:spLocks noGrp="1"/>
          </p:cNvSpPr>
          <p:nvPr>
            <p:ph type="body" sz="quarter" idx="11"/>
          </p:nvPr>
        </p:nvSpPr>
        <p:spPr/>
        <p:txBody>
          <a:bodyPr/>
          <a:lstStyle/>
          <a:p>
            <a:r>
              <a:rPr lang="en-US" dirty="0"/>
              <a:t>References and Additional Resources	</a:t>
            </a:r>
          </a:p>
        </p:txBody>
      </p:sp>
      <p:pic>
        <p:nvPicPr>
          <p:cNvPr id="4" name="Picture 5" descr="NASFM_logo">
            <a:extLst>
              <a:ext uri="{FF2B5EF4-FFF2-40B4-BE49-F238E27FC236}">
                <a16:creationId xmlns:a16="http://schemas.microsoft.com/office/drawing/2014/main" id="{CBECA928-9D22-4DAC-A587-B70AD468B8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60198" y="1412775"/>
            <a:ext cx="1328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ASFM_logo">
            <a:extLst>
              <a:ext uri="{FF2B5EF4-FFF2-40B4-BE49-F238E27FC236}">
                <a16:creationId xmlns:a16="http://schemas.microsoft.com/office/drawing/2014/main" id="{CBAA2433-4589-4BA7-88C0-891AFE69D99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88299" y="2291846"/>
            <a:ext cx="10890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E8C0292F-C282-4709-9D4C-DD0C3B89ED3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33965" y="3599767"/>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8E155BE-1A98-4058-AF17-EAB728B214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27458" y="5236961"/>
            <a:ext cx="1139868" cy="538588"/>
          </a:xfrm>
          <a:prstGeom prst="rect">
            <a:avLst/>
          </a:prstGeom>
        </p:spPr>
      </p:pic>
      <p:pic>
        <p:nvPicPr>
          <p:cNvPr id="9" name="Picture 8">
            <a:extLst>
              <a:ext uri="{FF2B5EF4-FFF2-40B4-BE49-F238E27FC236}">
                <a16:creationId xmlns:a16="http://schemas.microsoft.com/office/drawing/2014/main" id="{68BDD592-229C-4EAB-BC8A-CD576BE70709}"/>
              </a:ext>
            </a:extLst>
          </p:cNvPr>
          <p:cNvPicPr>
            <a:picLocks noChangeAspect="1"/>
          </p:cNvPicPr>
          <p:nvPr/>
        </p:nvPicPr>
        <p:blipFill>
          <a:blip r:embed="rId11"/>
          <a:stretch>
            <a:fillRect/>
          </a:stretch>
        </p:blipFill>
        <p:spPr>
          <a:xfrm>
            <a:off x="1089396" y="4353978"/>
            <a:ext cx="1752600" cy="647700"/>
          </a:xfrm>
          <a:prstGeom prst="rect">
            <a:avLst/>
          </a:prstGeom>
        </p:spPr>
      </p:pic>
      <p:pic>
        <p:nvPicPr>
          <p:cNvPr id="6" name="Picture 5">
            <a:extLst>
              <a:ext uri="{FF2B5EF4-FFF2-40B4-BE49-F238E27FC236}">
                <a16:creationId xmlns:a16="http://schemas.microsoft.com/office/drawing/2014/main" id="{6781AFEB-A8A7-4D22-B79E-0E526121A804}"/>
              </a:ext>
            </a:extLst>
          </p:cNvPr>
          <p:cNvPicPr>
            <a:picLocks noChangeAspect="1"/>
          </p:cNvPicPr>
          <p:nvPr/>
        </p:nvPicPr>
        <p:blipFill>
          <a:blip r:embed="rId12"/>
          <a:stretch>
            <a:fillRect/>
          </a:stretch>
        </p:blipFill>
        <p:spPr>
          <a:xfrm>
            <a:off x="1270708" y="6095734"/>
            <a:ext cx="1409700" cy="485775"/>
          </a:xfrm>
          <a:prstGeom prst="rect">
            <a:avLst/>
          </a:prstGeom>
        </p:spPr>
      </p:pic>
    </p:spTree>
    <p:extLst>
      <p:ext uri="{BB962C8B-B14F-4D97-AF65-F5344CB8AC3E}">
        <p14:creationId xmlns:p14="http://schemas.microsoft.com/office/powerpoint/2010/main" val="74176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DE617-E7A0-461D-A2BF-4C24218F07D7}"/>
              </a:ext>
            </a:extLst>
          </p:cNvPr>
          <p:cNvSpPr>
            <a:spLocks noGrp="1"/>
          </p:cNvSpPr>
          <p:nvPr>
            <p:ph type="body" sz="quarter" idx="12"/>
          </p:nvPr>
        </p:nvSpPr>
        <p:spPr/>
        <p:txBody>
          <a:bodyPr/>
          <a:lstStyle/>
          <a:p>
            <a:pPr marL="457200" indent="-457200">
              <a:buFont typeface="+mj-lt"/>
              <a:buAutoNum type="arabicPeriod"/>
            </a:pPr>
            <a:r>
              <a:rPr lang="en-US" dirty="0"/>
              <a:t>Do you use Natural Gas in your household?</a:t>
            </a:r>
          </a:p>
        </p:txBody>
      </p:sp>
      <p:sp>
        <p:nvSpPr>
          <p:cNvPr id="3" name="Text Placeholder 2">
            <a:extLst>
              <a:ext uri="{FF2B5EF4-FFF2-40B4-BE49-F238E27FC236}">
                <a16:creationId xmlns:a16="http://schemas.microsoft.com/office/drawing/2014/main" id="{767A8B6E-8802-4552-B951-937215FB5D28}"/>
              </a:ext>
            </a:extLst>
          </p:cNvPr>
          <p:cNvSpPr>
            <a:spLocks noGrp="1"/>
          </p:cNvSpPr>
          <p:nvPr>
            <p:ph type="body" sz="quarter" idx="11"/>
          </p:nvPr>
        </p:nvSpPr>
        <p:spPr/>
        <p:txBody>
          <a:bodyPr/>
          <a:lstStyle/>
          <a:p>
            <a:r>
              <a:rPr lang="en-US" dirty="0"/>
              <a:t>Questions by Poll</a:t>
            </a:r>
          </a:p>
        </p:txBody>
      </p:sp>
    </p:spTree>
    <p:extLst>
      <p:ext uri="{BB962C8B-B14F-4D97-AF65-F5344CB8AC3E}">
        <p14:creationId xmlns:p14="http://schemas.microsoft.com/office/powerpoint/2010/main" val="410065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DE617-E7A0-461D-A2BF-4C24218F07D7}"/>
              </a:ext>
            </a:extLst>
          </p:cNvPr>
          <p:cNvSpPr>
            <a:spLocks noGrp="1"/>
          </p:cNvSpPr>
          <p:nvPr>
            <p:ph type="body" sz="quarter" idx="12"/>
          </p:nvPr>
        </p:nvSpPr>
        <p:spPr/>
        <p:txBody>
          <a:bodyPr/>
          <a:lstStyle/>
          <a:p>
            <a:pPr marL="457200" indent="-457200">
              <a:buFont typeface="+mj-lt"/>
              <a:buAutoNum type="arabicPeriod" startAt="2"/>
            </a:pPr>
            <a:r>
              <a:rPr lang="en-US" dirty="0"/>
              <a:t>Do you know how you get Natural Gas in your house?</a:t>
            </a:r>
          </a:p>
        </p:txBody>
      </p:sp>
      <p:sp>
        <p:nvSpPr>
          <p:cNvPr id="3" name="Text Placeholder 2">
            <a:extLst>
              <a:ext uri="{FF2B5EF4-FFF2-40B4-BE49-F238E27FC236}">
                <a16:creationId xmlns:a16="http://schemas.microsoft.com/office/drawing/2014/main" id="{767A8B6E-8802-4552-B951-937215FB5D28}"/>
              </a:ext>
            </a:extLst>
          </p:cNvPr>
          <p:cNvSpPr>
            <a:spLocks noGrp="1"/>
          </p:cNvSpPr>
          <p:nvPr>
            <p:ph type="body" sz="quarter" idx="11"/>
          </p:nvPr>
        </p:nvSpPr>
        <p:spPr/>
        <p:txBody>
          <a:bodyPr/>
          <a:lstStyle/>
          <a:p>
            <a:r>
              <a:rPr lang="en-US" dirty="0"/>
              <a:t>Questions by Poll</a:t>
            </a:r>
          </a:p>
        </p:txBody>
      </p:sp>
    </p:spTree>
    <p:extLst>
      <p:ext uri="{BB962C8B-B14F-4D97-AF65-F5344CB8AC3E}">
        <p14:creationId xmlns:p14="http://schemas.microsoft.com/office/powerpoint/2010/main" val="33466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DE617-E7A0-461D-A2BF-4C24218F07D7}"/>
              </a:ext>
            </a:extLst>
          </p:cNvPr>
          <p:cNvSpPr>
            <a:spLocks noGrp="1"/>
          </p:cNvSpPr>
          <p:nvPr>
            <p:ph type="body" sz="quarter" idx="12"/>
          </p:nvPr>
        </p:nvSpPr>
        <p:spPr/>
        <p:txBody>
          <a:bodyPr/>
          <a:lstStyle/>
          <a:p>
            <a:pPr marL="457200" indent="-457200">
              <a:buFont typeface="+mj-lt"/>
              <a:buAutoNum type="arabicPeriod" startAt="3"/>
            </a:pPr>
            <a:r>
              <a:rPr lang="en-US" dirty="0"/>
              <a:t>Do you know the safest way for Natural Gas transport from producers to customers?</a:t>
            </a:r>
          </a:p>
        </p:txBody>
      </p:sp>
      <p:sp>
        <p:nvSpPr>
          <p:cNvPr id="3" name="Text Placeholder 2">
            <a:extLst>
              <a:ext uri="{FF2B5EF4-FFF2-40B4-BE49-F238E27FC236}">
                <a16:creationId xmlns:a16="http://schemas.microsoft.com/office/drawing/2014/main" id="{767A8B6E-8802-4552-B951-937215FB5D28}"/>
              </a:ext>
            </a:extLst>
          </p:cNvPr>
          <p:cNvSpPr>
            <a:spLocks noGrp="1"/>
          </p:cNvSpPr>
          <p:nvPr>
            <p:ph type="body" sz="quarter" idx="11"/>
          </p:nvPr>
        </p:nvSpPr>
        <p:spPr/>
        <p:txBody>
          <a:bodyPr/>
          <a:lstStyle/>
          <a:p>
            <a:r>
              <a:rPr lang="en-US" dirty="0"/>
              <a:t>Questions by Poll</a:t>
            </a:r>
          </a:p>
        </p:txBody>
      </p:sp>
    </p:spTree>
    <p:extLst>
      <p:ext uri="{BB962C8B-B14F-4D97-AF65-F5344CB8AC3E}">
        <p14:creationId xmlns:p14="http://schemas.microsoft.com/office/powerpoint/2010/main" val="5461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60474B-2A6E-45B8-A69C-566D15CC7151}"/>
              </a:ext>
            </a:extLst>
          </p:cNvPr>
          <p:cNvSpPr>
            <a:spLocks noGrp="1"/>
          </p:cNvSpPr>
          <p:nvPr>
            <p:ph type="body" sz="quarter" idx="12"/>
          </p:nvPr>
        </p:nvSpPr>
        <p:spPr/>
        <p:txBody>
          <a:bodyPr/>
          <a:lstStyle/>
          <a:p>
            <a:r>
              <a:rPr lang="en-US" dirty="0"/>
              <a:t>About myself</a:t>
            </a:r>
          </a:p>
          <a:p>
            <a:r>
              <a:rPr lang="en-US" dirty="0"/>
              <a:t>TC Energy and Pipeline Safety</a:t>
            </a:r>
          </a:p>
          <a:p>
            <a:r>
              <a:rPr lang="en-US" dirty="0"/>
              <a:t>Pipeline Facility – Compressor Stations</a:t>
            </a:r>
          </a:p>
          <a:p>
            <a:r>
              <a:rPr lang="en-US" dirty="0"/>
              <a:t>How does TCE makes the pipelines safer?</a:t>
            </a:r>
          </a:p>
          <a:p>
            <a:r>
              <a:rPr lang="en-US" dirty="0"/>
              <a:t>Pipeline Markers and Leak Prevention</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1D0B5AE-10ED-4E93-ACC3-43D9A275EBC9}"/>
              </a:ext>
            </a:extLst>
          </p:cNvPr>
          <p:cNvSpPr>
            <a:spLocks noGrp="1"/>
          </p:cNvSpPr>
          <p:nvPr>
            <p:ph type="body" sz="quarter" idx="11"/>
          </p:nvPr>
        </p:nvSpPr>
        <p:spPr/>
        <p:txBody>
          <a:bodyPr/>
          <a:lstStyle/>
          <a:p>
            <a:r>
              <a:rPr lang="en-US" dirty="0"/>
              <a:t>Agenda</a:t>
            </a:r>
          </a:p>
        </p:txBody>
      </p:sp>
    </p:spTree>
    <p:extLst>
      <p:ext uri="{BB962C8B-B14F-4D97-AF65-F5344CB8AC3E}">
        <p14:creationId xmlns:p14="http://schemas.microsoft.com/office/powerpoint/2010/main" val="26136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086DFA-8105-47C0-BB33-EB775600F1EC}"/>
              </a:ext>
            </a:extLst>
          </p:cNvPr>
          <p:cNvSpPr>
            <a:spLocks noGrp="1"/>
          </p:cNvSpPr>
          <p:nvPr>
            <p:ph type="body" sz="quarter" idx="12"/>
          </p:nvPr>
        </p:nvSpPr>
        <p:spPr/>
        <p:txBody>
          <a:bodyPr/>
          <a:lstStyle/>
          <a:p>
            <a:pPr marL="342900" indent="-342900">
              <a:buFont typeface="Arial" panose="020B0604020202020204" pitchFamily="34" charset="0"/>
              <a:buChar char="•"/>
            </a:pPr>
            <a:r>
              <a:rPr lang="en-US" sz="2400" dirty="0"/>
              <a:t>Education –</a:t>
            </a:r>
          </a:p>
          <a:p>
            <a:pPr marL="1028666" lvl="1" indent="-342900"/>
            <a:r>
              <a:rPr lang="en-US" sz="2400" dirty="0"/>
              <a:t>B. E. Mechanical Engineering</a:t>
            </a:r>
          </a:p>
          <a:p>
            <a:pPr marL="1028666" lvl="1" indent="-342900"/>
            <a:r>
              <a:rPr lang="en-US" sz="2400" dirty="0"/>
              <a:t>M.S. Industrial Engineering</a:t>
            </a:r>
          </a:p>
          <a:p>
            <a:pPr marL="1028666" lvl="1" indent="-342900"/>
            <a:r>
              <a:rPr lang="en-US" sz="2400" dirty="0"/>
              <a:t>P.E. examination in Thermal and Fluids </a:t>
            </a:r>
          </a:p>
          <a:p>
            <a:pPr marL="342900" indent="-342900">
              <a:buFont typeface="Arial" panose="020B0604020202020204" pitchFamily="34" charset="0"/>
              <a:buChar char="•"/>
            </a:pPr>
            <a:r>
              <a:rPr lang="en-US" sz="2400" dirty="0"/>
              <a:t>Engineering Manager at TC Energy - Growth Projects</a:t>
            </a:r>
          </a:p>
          <a:p>
            <a:pPr marL="342900" indent="-342900">
              <a:buFont typeface="Arial" panose="020B0604020202020204" pitchFamily="34" charset="0"/>
              <a:buChar char="•"/>
            </a:pPr>
            <a:r>
              <a:rPr lang="en-US" sz="2400" dirty="0"/>
              <a:t>15 years experience in Projects, Engineering, Compression, etc.</a:t>
            </a:r>
          </a:p>
          <a:p>
            <a:pPr marL="1028666" lvl="1" indent="-342900"/>
            <a:r>
              <a:rPr lang="en-US" sz="2400" dirty="0"/>
              <a:t>Design and engineering of compressors, Compressor Stations, meter stations and pipelines </a:t>
            </a:r>
          </a:p>
          <a:p>
            <a:pPr marL="342900" indent="-342900"/>
            <a:endParaRPr lang="en-US" dirty="0"/>
          </a:p>
        </p:txBody>
      </p:sp>
      <p:sp>
        <p:nvSpPr>
          <p:cNvPr id="3" name="Text Placeholder 2">
            <a:extLst>
              <a:ext uri="{FF2B5EF4-FFF2-40B4-BE49-F238E27FC236}">
                <a16:creationId xmlns:a16="http://schemas.microsoft.com/office/drawing/2014/main" id="{90B86919-5D09-4498-B56E-0C1565BDDCB5}"/>
              </a:ext>
            </a:extLst>
          </p:cNvPr>
          <p:cNvSpPr>
            <a:spLocks noGrp="1"/>
          </p:cNvSpPr>
          <p:nvPr>
            <p:ph type="body" sz="quarter" idx="11"/>
          </p:nvPr>
        </p:nvSpPr>
        <p:spPr/>
        <p:txBody>
          <a:bodyPr>
            <a:normAutofit/>
          </a:bodyPr>
          <a:lstStyle/>
          <a:p>
            <a:r>
              <a:rPr lang="en-US" sz="3600" dirty="0"/>
              <a:t>Ajit Kulkarni</a:t>
            </a:r>
          </a:p>
        </p:txBody>
      </p:sp>
    </p:spTree>
    <p:extLst>
      <p:ext uri="{BB962C8B-B14F-4D97-AF65-F5344CB8AC3E}">
        <p14:creationId xmlns:p14="http://schemas.microsoft.com/office/powerpoint/2010/main" val="44014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9D3E5B-9843-42FD-9C25-AFF052437196}"/>
              </a:ext>
            </a:extLst>
          </p:cNvPr>
          <p:cNvSpPr>
            <a:spLocks noGrp="1"/>
          </p:cNvSpPr>
          <p:nvPr>
            <p:ph type="body" sz="quarter" idx="12"/>
          </p:nvPr>
        </p:nvSpPr>
        <p:spPr>
          <a:xfrm>
            <a:off x="563564" y="1412776"/>
            <a:ext cx="4044649" cy="5250574"/>
          </a:xfrm>
        </p:spPr>
        <p:txBody>
          <a:bodyPr>
            <a:normAutofit lnSpcReduction="10000"/>
          </a:bodyPr>
          <a:lstStyle/>
          <a:p>
            <a:pPr marL="342900" indent="-342900">
              <a:buFont typeface="Arial" panose="020B0604020202020204" pitchFamily="34" charset="0"/>
              <a:buChar char="•"/>
            </a:pPr>
            <a:r>
              <a:rPr lang="en-US" kern="0" dirty="0"/>
              <a:t>TC Energy</a:t>
            </a:r>
          </a:p>
          <a:p>
            <a:pPr lvl="1"/>
            <a:r>
              <a:rPr lang="en-US" kern="0" dirty="0"/>
              <a:t>Delivering the energy people need, every day.</a:t>
            </a:r>
          </a:p>
          <a:p>
            <a:pPr lvl="1"/>
            <a:r>
              <a:rPr lang="en-US" kern="0" dirty="0"/>
              <a:t>We deliver the energy people need every day – safely, responsibly, collaboratively and with integrity. </a:t>
            </a:r>
          </a:p>
          <a:p>
            <a:pPr marL="342900" indent="-342900">
              <a:buFont typeface="Arial" panose="020B0604020202020204" pitchFamily="34" charset="0"/>
              <a:buChar char="•"/>
            </a:pPr>
            <a:r>
              <a:rPr lang="en-US" kern="0" dirty="0"/>
              <a:t>Operations in USA, Canada and Mexico</a:t>
            </a:r>
          </a:p>
          <a:p>
            <a:pPr marL="342900" indent="-342900">
              <a:buFont typeface="Arial" panose="020B0604020202020204" pitchFamily="34" charset="0"/>
              <a:buChar char="•"/>
            </a:pPr>
            <a:r>
              <a:rPr lang="en-US" kern="0" dirty="0"/>
              <a:t>TC Energy operates more than 56,000 miles of natural gas pipeline</a:t>
            </a:r>
          </a:p>
          <a:p>
            <a:pPr marL="342900" indent="-342900">
              <a:buFont typeface="Arial" panose="020B0604020202020204" pitchFamily="34" charset="0"/>
              <a:buChar char="•"/>
            </a:pPr>
            <a:r>
              <a:rPr lang="en-US" kern="0" dirty="0"/>
              <a:t>Delivers about 25 percent of natural gas used in North America every day.</a:t>
            </a:r>
          </a:p>
          <a:p>
            <a:pPr marL="342900" indent="-342900">
              <a:buFont typeface="Arial" panose="020B0604020202020204" pitchFamily="34" charset="0"/>
              <a:buChar char="•"/>
            </a:pPr>
            <a:endParaRPr lang="en-US" kern="0" dirty="0"/>
          </a:p>
          <a:p>
            <a:pPr marL="342900" indent="-342900">
              <a:buFont typeface="Arial" panose="020B0604020202020204" pitchFamily="34" charset="0"/>
              <a:buChar char="•"/>
            </a:pPr>
            <a:endParaRPr lang="en-US" kern="0" dirty="0"/>
          </a:p>
          <a:p>
            <a:endParaRPr lang="en-US" kern="0" dirty="0"/>
          </a:p>
          <a:p>
            <a:endParaRPr lang="en-US" dirty="0"/>
          </a:p>
        </p:txBody>
      </p:sp>
      <p:sp>
        <p:nvSpPr>
          <p:cNvPr id="3" name="Text Placeholder 2">
            <a:extLst>
              <a:ext uri="{FF2B5EF4-FFF2-40B4-BE49-F238E27FC236}">
                <a16:creationId xmlns:a16="http://schemas.microsoft.com/office/drawing/2014/main" id="{FC665687-CF88-4E9C-8CDA-B96B3E6BF1EF}"/>
              </a:ext>
            </a:extLst>
          </p:cNvPr>
          <p:cNvSpPr>
            <a:spLocks noGrp="1"/>
          </p:cNvSpPr>
          <p:nvPr>
            <p:ph type="body" sz="quarter" idx="11"/>
          </p:nvPr>
        </p:nvSpPr>
        <p:spPr/>
        <p:txBody>
          <a:bodyPr/>
          <a:lstStyle/>
          <a:p>
            <a:r>
              <a:rPr lang="en-US" dirty="0"/>
              <a:t>TC Energy Overview</a:t>
            </a:r>
          </a:p>
        </p:txBody>
      </p:sp>
      <p:pic>
        <p:nvPicPr>
          <p:cNvPr id="4" name="Picture 3">
            <a:extLst>
              <a:ext uri="{FF2B5EF4-FFF2-40B4-BE49-F238E27FC236}">
                <a16:creationId xmlns:a16="http://schemas.microsoft.com/office/drawing/2014/main" id="{C6AAD6B4-5FD0-425A-8FFC-8AFACC1106B0}"/>
              </a:ext>
            </a:extLst>
          </p:cNvPr>
          <p:cNvPicPr>
            <a:picLocks noChangeAspect="1"/>
          </p:cNvPicPr>
          <p:nvPr/>
        </p:nvPicPr>
        <p:blipFill>
          <a:blip r:embed="rId2"/>
          <a:stretch>
            <a:fillRect/>
          </a:stretch>
        </p:blipFill>
        <p:spPr>
          <a:xfrm>
            <a:off x="4938068" y="1087159"/>
            <a:ext cx="6526653" cy="5797248"/>
          </a:xfrm>
          <a:prstGeom prst="rect">
            <a:avLst/>
          </a:prstGeom>
        </p:spPr>
      </p:pic>
    </p:spTree>
    <p:extLst>
      <p:ext uri="{BB962C8B-B14F-4D97-AF65-F5344CB8AC3E}">
        <p14:creationId xmlns:p14="http://schemas.microsoft.com/office/powerpoint/2010/main" val="93841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48956-C132-4516-810F-DDB4EBEBC1FA}"/>
              </a:ext>
            </a:extLst>
          </p:cNvPr>
          <p:cNvSpPr>
            <a:spLocks noGrp="1"/>
          </p:cNvSpPr>
          <p:nvPr>
            <p:ph type="body" sz="quarter" idx="12"/>
          </p:nvPr>
        </p:nvSpPr>
        <p:spPr>
          <a:xfrm>
            <a:off x="697606" y="2379729"/>
            <a:ext cx="5839828" cy="2434010"/>
          </a:xfrm>
        </p:spPr>
        <p:txBody>
          <a:bodyPr/>
          <a:lstStyle/>
          <a:p>
            <a:pPr marL="457200" indent="-457200">
              <a:buFont typeface="+mj-lt"/>
              <a:buAutoNum type="arabicPeriod"/>
            </a:pPr>
            <a:r>
              <a:rPr lang="en-US" sz="2800" b="1" dirty="0"/>
              <a:t>Pipelines bring you essential energy</a:t>
            </a:r>
          </a:p>
          <a:p>
            <a:pPr marL="457200" indent="-457200">
              <a:buFont typeface="+mj-lt"/>
              <a:buAutoNum type="arabicPeriod"/>
            </a:pPr>
            <a:r>
              <a:rPr lang="en-US" sz="2800" b="1" dirty="0"/>
              <a:t>Pipelines transport energy safely</a:t>
            </a:r>
          </a:p>
          <a:p>
            <a:pPr marL="457200" indent="-457200">
              <a:buFont typeface="+mj-lt"/>
              <a:buAutoNum type="arabicPeriod"/>
            </a:pPr>
            <a:endParaRPr lang="en-US" dirty="0"/>
          </a:p>
        </p:txBody>
      </p:sp>
      <p:sp>
        <p:nvSpPr>
          <p:cNvPr id="3" name="Text Placeholder 2">
            <a:extLst>
              <a:ext uri="{FF2B5EF4-FFF2-40B4-BE49-F238E27FC236}">
                <a16:creationId xmlns:a16="http://schemas.microsoft.com/office/drawing/2014/main" id="{4B916D04-A6E9-4A4E-B173-B09AF2C3A0D1}"/>
              </a:ext>
            </a:extLst>
          </p:cNvPr>
          <p:cNvSpPr>
            <a:spLocks noGrp="1"/>
          </p:cNvSpPr>
          <p:nvPr>
            <p:ph type="body" sz="quarter" idx="11"/>
          </p:nvPr>
        </p:nvSpPr>
        <p:spPr/>
        <p:txBody>
          <a:bodyPr/>
          <a:lstStyle/>
          <a:p>
            <a:r>
              <a:rPr lang="en-US" dirty="0"/>
              <a:t>Two reasons we need pipelines</a:t>
            </a:r>
          </a:p>
        </p:txBody>
      </p:sp>
      <p:pic>
        <p:nvPicPr>
          <p:cNvPr id="3074" name="Picture 2" descr="https://www.tcenergy.com/siteassets/about/explore-energy/creating-our-energy-future/pipeline-safety/tc-pipelines-safety-675x675.jpg">
            <a:extLst>
              <a:ext uri="{FF2B5EF4-FFF2-40B4-BE49-F238E27FC236}">
                <a16:creationId xmlns:a16="http://schemas.microsoft.com/office/drawing/2014/main" id="{82C46156-5747-4B09-B253-63C26BC08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389" y="1538616"/>
            <a:ext cx="4566598" cy="456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2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9DE85-38F5-499A-8465-2907BBCABF18}"/>
              </a:ext>
            </a:extLst>
          </p:cNvPr>
          <p:cNvSpPr>
            <a:spLocks noGrp="1"/>
          </p:cNvSpPr>
          <p:nvPr>
            <p:ph type="body" sz="quarter" idx="12"/>
          </p:nvPr>
        </p:nvSpPr>
        <p:spPr>
          <a:xfrm>
            <a:off x="603012" y="1657614"/>
            <a:ext cx="4225841" cy="4802674"/>
          </a:xfrm>
        </p:spPr>
        <p:txBody>
          <a:bodyPr>
            <a:normAutofit fontScale="85000" lnSpcReduction="10000"/>
          </a:bodyPr>
          <a:lstStyle/>
          <a:p>
            <a:pPr marL="342900" indent="-342900">
              <a:buFont typeface="Arial" panose="020B0604020202020204" pitchFamily="34" charset="0"/>
              <a:buChar char="•"/>
            </a:pPr>
            <a:r>
              <a:rPr lang="en-US" dirty="0"/>
              <a:t>Pipelines are the safest and most cost-effective means to transport the extraordinary volumes of natural gas and hazardous liquid products that fuel our economy. </a:t>
            </a:r>
          </a:p>
          <a:p>
            <a:pPr marL="342900" indent="-342900">
              <a:buFont typeface="Arial" panose="020B0604020202020204" pitchFamily="34" charset="0"/>
              <a:buChar char="•"/>
            </a:pPr>
            <a:r>
              <a:rPr lang="en-US" dirty="0"/>
              <a:t>Over 99.999 per cent of all pipeline deliveries are made safely each year</a:t>
            </a:r>
          </a:p>
          <a:p>
            <a:pPr marL="342900" indent="-342900">
              <a:buFont typeface="Arial" panose="020B0604020202020204" pitchFamily="34" charset="0"/>
              <a:buChar char="•"/>
            </a:pPr>
            <a:r>
              <a:rPr lang="en-US" dirty="0"/>
              <a:t>Pipelines are approximately 4.5 times safer than rail (though both are very safe)</a:t>
            </a:r>
          </a:p>
          <a:p>
            <a:pPr marL="342900" indent="-342900">
              <a:buFont typeface="Arial" panose="020B0604020202020204" pitchFamily="34" charset="0"/>
              <a:buChar char="•"/>
            </a:pPr>
            <a:r>
              <a:rPr lang="en-US" dirty="0"/>
              <a:t>Pipelines have robust operations and integrity management programs</a:t>
            </a:r>
          </a:p>
          <a:p>
            <a:pPr marL="342900" indent="-342900">
              <a:buFont typeface="Arial" panose="020B0604020202020204" pitchFamily="34" charset="0"/>
              <a:buChar char="•"/>
            </a:pPr>
            <a:r>
              <a:rPr lang="en-US" dirty="0"/>
              <a:t>Pipelines are stringently regulated across North America, with some of the world’s highest standards of safety and integrity</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BC9699D1-263D-40D0-9D86-BD63CE02613F}"/>
              </a:ext>
            </a:extLst>
          </p:cNvPr>
          <p:cNvSpPr>
            <a:spLocks noGrp="1"/>
          </p:cNvSpPr>
          <p:nvPr>
            <p:ph type="body" sz="quarter" idx="11"/>
          </p:nvPr>
        </p:nvSpPr>
        <p:spPr/>
        <p:txBody>
          <a:bodyPr>
            <a:normAutofit/>
          </a:bodyPr>
          <a:lstStyle/>
          <a:p>
            <a:r>
              <a:rPr lang="en-US" sz="4000" dirty="0"/>
              <a:t>Pipeline Safety</a:t>
            </a:r>
          </a:p>
        </p:txBody>
      </p:sp>
      <p:pic>
        <p:nvPicPr>
          <p:cNvPr id="1026" name="Picture 2" descr="https://www.tcenergy.com/siteassets/about/explore-energy/creating-our-energy-future/pipeline-safety/tc-pipeline-safety-1200x675.jpg">
            <a:extLst>
              <a:ext uri="{FF2B5EF4-FFF2-40B4-BE49-F238E27FC236}">
                <a16:creationId xmlns:a16="http://schemas.microsoft.com/office/drawing/2014/main" id="{97AE3B8D-31AF-4765-800F-D958CE160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642" y="1910718"/>
            <a:ext cx="6141403" cy="40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67979"/>
      </p:ext>
    </p:extLst>
  </p:cSld>
  <p:clrMapOvr>
    <a:masterClrMapping/>
  </p:clrMapOvr>
</p:sld>
</file>

<file path=ppt/theme/theme1.xml><?xml version="1.0" encoding="utf-8"?>
<a:theme xmlns:a="http://schemas.openxmlformats.org/drawingml/2006/main" name="Office Theme">
  <a:themeElements>
    <a:clrScheme name="TC Energy">
      <a:dk1>
        <a:srgbClr val="0E406A"/>
      </a:dk1>
      <a:lt1>
        <a:srgbClr val="FFFFFF"/>
      </a:lt1>
      <a:dk2>
        <a:srgbClr val="555759"/>
      </a:dk2>
      <a:lt2>
        <a:srgbClr val="D1D1AB"/>
      </a:lt2>
      <a:accent1>
        <a:srgbClr val="237CC1"/>
      </a:accent1>
      <a:accent2>
        <a:srgbClr val="799B3E"/>
      </a:accent2>
      <a:accent3>
        <a:srgbClr val="D1D1AB"/>
      </a:accent3>
      <a:accent4>
        <a:srgbClr val="979A9C"/>
      </a:accent4>
      <a:accent5>
        <a:srgbClr val="D6C152"/>
      </a:accent5>
      <a:accent6>
        <a:srgbClr val="55622B"/>
      </a:accent6>
      <a:hlink>
        <a:srgbClr val="799B3E"/>
      </a:hlink>
      <a:folHlink>
        <a:srgbClr val="6999BE"/>
      </a:folHlink>
    </a:clrScheme>
    <a:fontScheme name="TransCanada">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 Energy.potx" id="{854333A9-97D2-4019-BAF6-4E8FA7942FA6}" vid="{D04BC8F5-BD35-4974-B878-A89565D1C4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4EF3D20962554F87034D5B5C1B5AB5" ma:contentTypeVersion="15" ma:contentTypeDescription="Create a new document." ma:contentTypeScope="" ma:versionID="5bcd2de08f98fa0bb588636ecad6fc3d">
  <xsd:schema xmlns:xsd="http://www.w3.org/2001/XMLSchema" xmlns:xs="http://www.w3.org/2001/XMLSchema" xmlns:p="http://schemas.microsoft.com/office/2006/metadata/properties" xmlns:ns1="http://schemas.microsoft.com/sharepoint/v3" xmlns:ns3="9b42d48c-4978-4b31-8e68-dba7afff64f8" xmlns:ns4="e23280f2-8b4c-4204-b2c9-4f4161af4f2c" targetNamespace="http://schemas.microsoft.com/office/2006/metadata/properties" ma:root="true" ma:fieldsID="681aae3c3cc126c6ac4b040e86563ae4" ns1:_="" ns3:_="" ns4:_="">
    <xsd:import namespace="http://schemas.microsoft.com/sharepoint/v3"/>
    <xsd:import namespace="9b42d48c-4978-4b31-8e68-dba7afff64f8"/>
    <xsd:import namespace="e23280f2-8b4c-4204-b2c9-4f4161af4f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2d48c-4978-4b31-8e68-dba7afff64f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3280f2-8b4c-4204-b2c9-4f4161af4f2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345B3F-6CEE-4178-88B6-E1FB812C4F82}">
  <ds:schemaRefs>
    <ds:schemaRef ds:uri="http://purl.org/dc/terms/"/>
    <ds:schemaRef ds:uri="9b42d48c-4978-4b31-8e68-dba7afff64f8"/>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e23280f2-8b4c-4204-b2c9-4f4161af4f2c"/>
    <ds:schemaRef ds:uri="http://www.w3.org/XML/1998/namespace"/>
  </ds:schemaRefs>
</ds:datastoreItem>
</file>

<file path=customXml/itemProps2.xml><?xml version="1.0" encoding="utf-8"?>
<ds:datastoreItem xmlns:ds="http://schemas.openxmlformats.org/officeDocument/2006/customXml" ds:itemID="{3E31FFFB-759E-46E6-9C5A-A6A3C8970DCD}">
  <ds:schemaRefs>
    <ds:schemaRef ds:uri="http://schemas.microsoft.com/sharepoint/v3/contenttype/forms"/>
  </ds:schemaRefs>
</ds:datastoreItem>
</file>

<file path=customXml/itemProps3.xml><?xml version="1.0" encoding="utf-8"?>
<ds:datastoreItem xmlns:ds="http://schemas.openxmlformats.org/officeDocument/2006/customXml" ds:itemID="{B5DA179A-5675-4658-8A7C-A33C2BFB4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42d48c-4978-4b31-8e68-dba7afff64f8"/>
    <ds:schemaRef ds:uri="e23280f2-8b4c-4204-b2c9-4f4161af4f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 Energy</Template>
  <TotalTime>1930</TotalTime>
  <Words>1292</Words>
  <Application>Microsoft Office PowerPoint</Application>
  <PresentationFormat>Widescreen</PresentationFormat>
  <Paragraphs>144</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 Energy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Ajit Kulkarni</dc:creator>
  <cp:lastModifiedBy>Ajit Kulkarni</cp:lastModifiedBy>
  <cp:revision>2</cp:revision>
  <cp:lastPrinted>2018-05-11T20:32:04Z</cp:lastPrinted>
  <dcterms:created xsi:type="dcterms:W3CDTF">2020-11-10T20:24:59Z</dcterms:created>
  <dcterms:modified xsi:type="dcterms:W3CDTF">2020-11-16T15:28:26Z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3f067bc7-ecd5-481c-8054-fb9da1e9c131</vt:lpwstr>
  </property>
  <property fmtid="{D5CDD505-2E9C-101B-9397-08002B2CF9AE}" pid="3" name="ContentTypeId">
    <vt:lpwstr>0x010100C24EF3D20962554F87034D5B5C1B5AB5</vt:lpwstr>
  </property>
</Properties>
</file>